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1" r:id="rId2"/>
    <p:sldId id="353" r:id="rId3"/>
    <p:sldId id="359" r:id="rId4"/>
    <p:sldId id="357" r:id="rId5"/>
    <p:sldId id="342" r:id="rId6"/>
    <p:sldId id="343" r:id="rId7"/>
    <p:sldId id="341" r:id="rId8"/>
    <p:sldId id="344" r:id="rId9"/>
    <p:sldId id="356" r:id="rId10"/>
    <p:sldId id="355" r:id="rId11"/>
    <p:sldId id="349" r:id="rId12"/>
    <p:sldId id="350" r:id="rId13"/>
    <p:sldId id="358"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5309E-FE30-4537-A376-0175AF01B3D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A15FEE5-B374-46E8-B3B9-67CE68B18B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0ED3F6B-D5DF-4F9E-95F5-6843D4E53DCB}"/>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5" name="Espace réservé du pied de page 4">
            <a:extLst>
              <a:ext uri="{FF2B5EF4-FFF2-40B4-BE49-F238E27FC236}">
                <a16:creationId xmlns:a16="http://schemas.microsoft.com/office/drawing/2014/main" id="{523C4F5D-4F87-442B-9CEA-3F95D5BDC3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D4F172-7B3E-405A-BED3-DDF750E0AEFC}"/>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141738458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066B2D-17F4-4101-9E4B-4508D6FF1AC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8D7AB4E-079F-4428-939B-BF8A5F78BF8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ECA8D-7813-4D94-B2E2-EF7CFD17CC47}"/>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5" name="Espace réservé du pied de page 4">
            <a:extLst>
              <a:ext uri="{FF2B5EF4-FFF2-40B4-BE49-F238E27FC236}">
                <a16:creationId xmlns:a16="http://schemas.microsoft.com/office/drawing/2014/main" id="{9166EC8D-21D5-45AA-8404-FA2E9B1EC2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818540-3C6E-49AC-8E0A-F5A64D3570AD}"/>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150243365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953023-D516-42B6-B7F6-78BE04321E6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3D50A22-518C-44BA-9B7E-B1E3AAA6F3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462C087-6B20-404A-8306-ED2FDCDDBA35}"/>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5" name="Espace réservé du pied de page 4">
            <a:extLst>
              <a:ext uri="{FF2B5EF4-FFF2-40B4-BE49-F238E27FC236}">
                <a16:creationId xmlns:a16="http://schemas.microsoft.com/office/drawing/2014/main" id="{C368ACA7-9AFE-4E89-99AA-EC27AA8088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209B461-C737-4746-A360-B32343A15800}"/>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269891438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6D70C3-D5B8-4433-AE6C-B2F8DC966D7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30799AF-68AA-494A-A248-AE3BB46A7D5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AE7025-48AF-4081-A4C2-2F44F575793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6F0F261-8B0B-4F98-9E0A-6C4514E4C578}"/>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6" name="Espace réservé du pied de page 5">
            <a:extLst>
              <a:ext uri="{FF2B5EF4-FFF2-40B4-BE49-F238E27FC236}">
                <a16:creationId xmlns:a16="http://schemas.microsoft.com/office/drawing/2014/main" id="{9D9BBD1D-6D0E-4BE1-8DB3-B79C117F012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C6F12CE-BC41-4A11-8E3F-FC73A4EC7152}"/>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30945498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8038F4-E041-44A6-A86F-8C3857A372D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BB32E9A-9020-416A-90AC-2A7B0042FF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0EB9936-A2B6-4D8E-B5AC-27A340ABD4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557AA6D-4929-4F62-A996-1D674F0CD2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C547F50-C94F-4CED-BE2A-7126E2F9770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6F8F556-F456-4B34-AB4F-0AD4B7CD4306}"/>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8" name="Espace réservé du pied de page 7">
            <a:extLst>
              <a:ext uri="{FF2B5EF4-FFF2-40B4-BE49-F238E27FC236}">
                <a16:creationId xmlns:a16="http://schemas.microsoft.com/office/drawing/2014/main" id="{65DFA37B-1B61-4272-86EB-C65A6ABDFA1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0BBFE54-0EAF-40E4-AE24-14C94CEA0E4F}"/>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357336454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6450D5-890D-4D47-BAD0-FB76D323610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9DA40BA-B048-4E7B-A1B9-EB90D281679B}"/>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4" name="Espace réservé du pied de page 3">
            <a:extLst>
              <a:ext uri="{FF2B5EF4-FFF2-40B4-BE49-F238E27FC236}">
                <a16:creationId xmlns:a16="http://schemas.microsoft.com/office/drawing/2014/main" id="{679EC2A0-8EE7-4149-A641-40155D01486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75D5729-53A2-4E9F-AEEF-AC64E1836814}"/>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337730444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1559ADE-0921-493A-9DB6-603C16DEAAB5}"/>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3" name="Espace réservé du pied de page 2">
            <a:extLst>
              <a:ext uri="{FF2B5EF4-FFF2-40B4-BE49-F238E27FC236}">
                <a16:creationId xmlns:a16="http://schemas.microsoft.com/office/drawing/2014/main" id="{36DEACD5-0245-497F-A867-2DA78CCD17E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E4DE0B3-335C-400F-92B6-604CF28B27E9}"/>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40274997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81A477-B3B1-4434-8A65-D2D3C1BFD70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4CDB699-8D40-4D9B-9B89-CF34540340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107D9B2-28DA-4335-AD79-48F71E3EAF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42B8A2-2470-4DC7-9A5D-4640A2242B2D}"/>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6" name="Espace réservé du pied de page 5">
            <a:extLst>
              <a:ext uri="{FF2B5EF4-FFF2-40B4-BE49-F238E27FC236}">
                <a16:creationId xmlns:a16="http://schemas.microsoft.com/office/drawing/2014/main" id="{CBF2F753-53A6-4D96-8E87-63B593598F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EB65095-D8A2-4446-B0E1-8EEAC91CC396}"/>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39502181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268001-85E0-43BE-B392-509CC6A3D72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CB5A43D-494C-4956-9BB7-8BC2724524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27B1201-6438-42DE-AAA4-3DE3AE98C1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2C1ACA-3A68-49BB-B997-E4B8A80D5E80}"/>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6" name="Espace réservé du pied de page 5">
            <a:extLst>
              <a:ext uri="{FF2B5EF4-FFF2-40B4-BE49-F238E27FC236}">
                <a16:creationId xmlns:a16="http://schemas.microsoft.com/office/drawing/2014/main" id="{B60E98C7-05F8-46EF-9E79-3BD0021E59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D1E222-CAD0-4012-AE25-A6861C92E663}"/>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47716882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5E6C01-B631-4422-8482-C201DB073F8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D014787-B5C6-470E-B786-70E3F321638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6058AB-D3E3-4985-BEB9-9605DC52C2C1}"/>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5" name="Espace réservé du pied de page 4">
            <a:extLst>
              <a:ext uri="{FF2B5EF4-FFF2-40B4-BE49-F238E27FC236}">
                <a16:creationId xmlns:a16="http://schemas.microsoft.com/office/drawing/2014/main" id="{26B5F46C-5D6B-4B87-9F83-FE9E31D0DBF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E4C450-CD32-44DC-9073-3A3BDAB47D6D}"/>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310464638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CD6ABDA-EF38-4B31-B5C0-96519114923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5B6E918-7440-496B-AD61-A0FA8EC9512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7BF5BA9-C30A-4F15-A1E7-F609E610E563}"/>
              </a:ext>
            </a:extLst>
          </p:cNvPr>
          <p:cNvSpPr>
            <a:spLocks noGrp="1"/>
          </p:cNvSpPr>
          <p:nvPr>
            <p:ph type="dt" sz="half" idx="10"/>
          </p:nvPr>
        </p:nvSpPr>
        <p:spPr/>
        <p:txBody>
          <a:bodyPr/>
          <a:lstStyle/>
          <a:p>
            <a:fld id="{089E59B1-8A02-4E5A-AA10-6D83B67FA91B}" type="datetimeFigureOut">
              <a:rPr lang="fr-FR" smtClean="0"/>
              <a:t>18/03/2021</a:t>
            </a:fld>
            <a:endParaRPr lang="fr-FR"/>
          </a:p>
        </p:txBody>
      </p:sp>
      <p:sp>
        <p:nvSpPr>
          <p:cNvPr id="5" name="Espace réservé du pied de page 4">
            <a:extLst>
              <a:ext uri="{FF2B5EF4-FFF2-40B4-BE49-F238E27FC236}">
                <a16:creationId xmlns:a16="http://schemas.microsoft.com/office/drawing/2014/main" id="{6C256347-8C38-41FC-81E1-84547F1F0B7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8C536C-A9D7-47A3-A03F-C5E894737335}"/>
              </a:ext>
            </a:extLst>
          </p:cNvPr>
          <p:cNvSpPr>
            <a:spLocks noGrp="1"/>
          </p:cNvSpPr>
          <p:nvPr>
            <p:ph type="sldNum" sz="quarter" idx="12"/>
          </p:nvPr>
        </p:nvSpPr>
        <p:spPr/>
        <p:txBody>
          <a:bodyPr/>
          <a:lstStyle/>
          <a:p>
            <a:fld id="{F7CC8A49-E07D-4FD2-8A76-339204C720AC}" type="slidenum">
              <a:rPr lang="fr-FR" smtClean="0"/>
              <a:t>‹#›</a:t>
            </a:fld>
            <a:endParaRPr lang="fr-FR"/>
          </a:p>
        </p:txBody>
      </p:sp>
    </p:spTree>
    <p:extLst>
      <p:ext uri="{BB962C8B-B14F-4D97-AF65-F5344CB8AC3E}">
        <p14:creationId xmlns:p14="http://schemas.microsoft.com/office/powerpoint/2010/main" val="14750573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67AA9B4-BA2F-4952-B7BB-578DE35AA1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3E6B44A-7E60-4679-B730-3CDAF46372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3C01D2-0E81-48F6-9B00-D1F50BAF7C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E59B1-8A02-4E5A-AA10-6D83B67FA91B}" type="datetimeFigureOut">
              <a:rPr lang="fr-FR" smtClean="0"/>
              <a:t>18/03/2021</a:t>
            </a:fld>
            <a:endParaRPr lang="fr-FR"/>
          </a:p>
        </p:txBody>
      </p:sp>
      <p:sp>
        <p:nvSpPr>
          <p:cNvPr id="5" name="Espace réservé du pied de page 4">
            <a:extLst>
              <a:ext uri="{FF2B5EF4-FFF2-40B4-BE49-F238E27FC236}">
                <a16:creationId xmlns:a16="http://schemas.microsoft.com/office/drawing/2014/main" id="{00BA1B0A-C88B-41EE-9F98-764E71AC2E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CE1C5B3-C6EF-45B0-BB84-EC4086D2D0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C8A49-E07D-4FD2-8A76-339204C720AC}" type="slidenum">
              <a:rPr lang="fr-FR" smtClean="0"/>
              <a:t>‹#›</a:t>
            </a:fld>
            <a:endParaRPr lang="fr-FR"/>
          </a:p>
        </p:txBody>
      </p:sp>
    </p:spTree>
    <p:extLst>
      <p:ext uri="{BB962C8B-B14F-4D97-AF65-F5344CB8AC3E}">
        <p14:creationId xmlns:p14="http://schemas.microsoft.com/office/powerpoint/2010/main" val="278661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7.png"/><Relationship Id="rId12" Type="http://schemas.microsoft.com/office/2007/relationships/hdphoto" Target="../media/hdphoto8.wdp"/><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5.wdp"/><Relationship Id="rId11" Type="http://schemas.openxmlformats.org/officeDocument/2006/relationships/image" Target="../media/image9.png"/><Relationship Id="rId5" Type="http://schemas.openxmlformats.org/officeDocument/2006/relationships/image" Target="../media/image6.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8.png"/><Relationship Id="rId14" Type="http://schemas.microsoft.com/office/2007/relationships/hdphoto" Target="../media/hdphoto9.wdp"/></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0.wdp"/><Relationship Id="rId5" Type="http://schemas.openxmlformats.org/officeDocument/2006/relationships/image" Target="../media/image11.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0.wdp"/><Relationship Id="rId5"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2"/>
          <a:stretch>
            <a:fillRect/>
          </a:stretch>
        </p:blipFill>
        <p:spPr>
          <a:xfrm>
            <a:off x="0" y="0"/>
            <a:ext cx="12192000" cy="6857999"/>
          </a:xfrm>
          <a:prstGeom prst="rect">
            <a:avLst/>
          </a:prstGeom>
        </p:spPr>
      </p:pic>
      <p:sp>
        <p:nvSpPr>
          <p:cNvPr id="3" name="ZoneTexte 1">
            <a:extLst>
              <a:ext uri="{FF2B5EF4-FFF2-40B4-BE49-F238E27FC236}">
                <a16:creationId xmlns:a16="http://schemas.microsoft.com/office/drawing/2014/main" id="{F9B2A131-866C-4CB7-B154-DB827AAA2470}"/>
              </a:ext>
            </a:extLst>
          </p:cNvPr>
          <p:cNvSpPr txBox="1"/>
          <p:nvPr/>
        </p:nvSpPr>
        <p:spPr>
          <a:xfrm>
            <a:off x="1722153" y="998775"/>
            <a:ext cx="4908277" cy="5078313"/>
          </a:xfrm>
          <a:prstGeom prst="rect">
            <a:avLst/>
          </a:prstGeom>
          <a:noFill/>
        </p:spPr>
        <p:txBody>
          <a:bodyPr wrap="square" rtlCol="0">
            <a:spAutoFit/>
          </a:bodyPr>
          <a:lstStyle/>
          <a:p>
            <a:pPr lvl="0">
              <a:defRPr/>
            </a:pPr>
            <a:r>
              <a:rPr lang="fr-FR" sz="54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ALL </a:t>
            </a:r>
          </a:p>
          <a:p>
            <a:pPr lvl="0">
              <a:defRPr/>
            </a:pPr>
            <a:r>
              <a:rPr lang="fr-FR" sz="54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WE </a:t>
            </a:r>
          </a:p>
          <a:p>
            <a:pPr lvl="0">
              <a:defRPr/>
            </a:pPr>
            <a:r>
              <a:rPr lang="fr-FR" sz="54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ARE </a:t>
            </a:r>
          </a:p>
          <a:p>
            <a:pPr lvl="0">
              <a:defRPr/>
            </a:pPr>
            <a:r>
              <a:rPr lang="fr-FR" sz="54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SISTERS </a:t>
            </a:r>
          </a:p>
          <a:p>
            <a:pPr lvl="0">
              <a:defRPr/>
            </a:pPr>
            <a:r>
              <a:rPr lang="fr-FR" sz="54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AND </a:t>
            </a:r>
          </a:p>
          <a:p>
            <a:pPr lvl="0">
              <a:defRPr/>
            </a:pPr>
            <a:r>
              <a:rPr lang="fr-FR" sz="54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BROTHERS!</a:t>
            </a:r>
            <a:r>
              <a:rPr lang="fr-FR" sz="5400" b="1" kern="0" noProof="0" dirty="0">
                <a:solidFill>
                  <a:schemeClr val="accent2">
                    <a:lumMod val="40000"/>
                    <a:lumOff val="60000"/>
                  </a:schemeClr>
                </a:solidFill>
                <a:latin typeface="Cavolini" panose="03000502040302020204" pitchFamily="66" charset="0"/>
                <a:cs typeface="Cavolini" panose="03000502040302020204" pitchFamily="66" charset="0"/>
              </a:rPr>
              <a:t> </a:t>
            </a:r>
            <a:endParaRPr kumimoji="0" lang="fr-FR" sz="5400" b="1" i="0" u="none" strike="noStrike" kern="0" cap="none" spc="0" normalizeH="0" baseline="0" noProof="0" dirty="0">
              <a:ln>
                <a:noFill/>
              </a:ln>
              <a:solidFill>
                <a:schemeClr val="accent2">
                  <a:lumMod val="40000"/>
                  <a:lumOff val="60000"/>
                </a:schemeClr>
              </a:solidFill>
              <a:effectLst/>
              <a:uLnTx/>
              <a:uFillTx/>
              <a:latin typeface="Cavolini" panose="03000502040302020204" pitchFamily="66" charset="0"/>
              <a:cs typeface="Cavolini" panose="03000502040302020204" pitchFamily="66" charset="0"/>
            </a:endParaRPr>
          </a:p>
        </p:txBody>
      </p:sp>
      <p:pic>
        <p:nvPicPr>
          <p:cNvPr id="6" name="Image 5">
            <a:extLst>
              <a:ext uri="{FF2B5EF4-FFF2-40B4-BE49-F238E27FC236}">
                <a16:creationId xmlns:a16="http://schemas.microsoft.com/office/drawing/2014/main" id="{9FD89BA5-DCBD-4455-A834-6760E0A20F5D}"/>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p:blipFill>
        <p:spPr>
          <a:xfrm>
            <a:off x="7191841" y="988836"/>
            <a:ext cx="3538894" cy="5078313"/>
          </a:xfrm>
          <a:prstGeom prst="rect">
            <a:avLst/>
          </a:prstGeom>
        </p:spPr>
      </p:pic>
    </p:spTree>
    <p:extLst>
      <p:ext uri="{BB962C8B-B14F-4D97-AF65-F5344CB8AC3E}">
        <p14:creationId xmlns:p14="http://schemas.microsoft.com/office/powerpoint/2010/main" val="192445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2"/>
          <a:stretch>
            <a:fillRect/>
          </a:stretch>
        </p:blipFill>
        <p:spPr>
          <a:xfrm>
            <a:off x="0" y="1"/>
            <a:ext cx="12192000" cy="6857999"/>
          </a:xfrm>
          <a:prstGeom prst="rect">
            <a:avLst/>
          </a:prstGeom>
        </p:spPr>
      </p:pic>
      <p:sp>
        <p:nvSpPr>
          <p:cNvPr id="5" name="ZoneTexte 4">
            <a:extLst>
              <a:ext uri="{FF2B5EF4-FFF2-40B4-BE49-F238E27FC236}">
                <a16:creationId xmlns:a16="http://schemas.microsoft.com/office/drawing/2014/main" id="{3385F453-0B5F-4D45-865A-34915FD6DDC2}"/>
              </a:ext>
            </a:extLst>
          </p:cNvPr>
          <p:cNvSpPr txBox="1"/>
          <p:nvPr/>
        </p:nvSpPr>
        <p:spPr>
          <a:xfrm>
            <a:off x="3615397" y="2090171"/>
            <a:ext cx="7593495" cy="2677656"/>
          </a:xfrm>
          <a:prstGeom prst="rect">
            <a:avLst/>
          </a:prstGeom>
          <a:noFill/>
        </p:spPr>
        <p:txBody>
          <a:bodyPr wrap="square">
            <a:spAutoFit/>
          </a:bodyPr>
          <a:lstStyle/>
          <a:p>
            <a:pPr>
              <a:spcBef>
                <a:spcPts val="600"/>
              </a:spcBef>
              <a:spcAft>
                <a:spcPts val="600"/>
              </a:spcAft>
            </a:pPr>
            <a:r>
              <a:rPr lang="en-GB"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It is my desire that, in this our time, by acknowledging the dignity of each human person, we can contribute to the rebirth of a universal aspiration to fraternity. Fraternity between all men and women. FT 8</a:t>
            </a:r>
            <a:endParaRPr lang="fr-FR"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4" name="Image 3">
            <a:extLst>
              <a:ext uri="{FF2B5EF4-FFF2-40B4-BE49-F238E27FC236}">
                <a16:creationId xmlns:a16="http://schemas.microsoft.com/office/drawing/2014/main" id="{53A17976-DEB6-443D-86DF-C8E3A08A5726}"/>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p:blipFill>
        <p:spPr>
          <a:xfrm>
            <a:off x="384314" y="1659284"/>
            <a:ext cx="2466502" cy="3539431"/>
          </a:xfrm>
          <a:prstGeom prst="rect">
            <a:avLst/>
          </a:prstGeom>
        </p:spPr>
      </p:pic>
    </p:spTree>
    <p:extLst>
      <p:ext uri="{BB962C8B-B14F-4D97-AF65-F5344CB8AC3E}">
        <p14:creationId xmlns:p14="http://schemas.microsoft.com/office/powerpoint/2010/main" val="173250402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2"/>
          <a:stretch>
            <a:fillRect/>
          </a:stretch>
        </p:blipFill>
        <p:spPr>
          <a:xfrm>
            <a:off x="0" y="1"/>
            <a:ext cx="12192000" cy="6857999"/>
          </a:xfrm>
          <a:prstGeom prst="rect">
            <a:avLst/>
          </a:prstGeom>
        </p:spPr>
      </p:pic>
      <p:sp>
        <p:nvSpPr>
          <p:cNvPr id="5" name="ZoneTexte 4">
            <a:extLst>
              <a:ext uri="{FF2B5EF4-FFF2-40B4-BE49-F238E27FC236}">
                <a16:creationId xmlns:a16="http://schemas.microsoft.com/office/drawing/2014/main" id="{3385F453-0B5F-4D45-865A-34915FD6DDC2}"/>
              </a:ext>
            </a:extLst>
          </p:cNvPr>
          <p:cNvSpPr txBox="1"/>
          <p:nvPr/>
        </p:nvSpPr>
        <p:spPr>
          <a:xfrm>
            <a:off x="3235130" y="899686"/>
            <a:ext cx="8254505" cy="5570756"/>
          </a:xfrm>
          <a:prstGeom prst="rect">
            <a:avLst/>
          </a:prstGeom>
          <a:noFill/>
        </p:spPr>
        <p:txBody>
          <a:bodyPr wrap="square">
            <a:spAutoFit/>
          </a:bodyPr>
          <a:lstStyle/>
          <a:p>
            <a:pPr>
              <a:spcBef>
                <a:spcPts val="600"/>
              </a:spcBef>
              <a:spcAft>
                <a:spcPts val="600"/>
              </a:spcAft>
            </a:pPr>
            <a:r>
              <a:rPr lang="en-GB"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“How important it is to dream together… By ourselves, we risk seeing mirages, things that are not there. Dreams, on the other hand, are built together”. </a:t>
            </a:r>
          </a:p>
          <a:p>
            <a:pPr>
              <a:spcBef>
                <a:spcPts val="600"/>
              </a:spcBef>
              <a:spcAft>
                <a:spcPts val="600"/>
              </a:spcAft>
            </a:pPr>
            <a:r>
              <a:rPr lang="en-GB"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Let us dream, then, as a single human family, as fellow travellers sharing the same flesh, as children of the same earth which is our common home, each of us bringing the richness of his or her beliefs and convictions, each of us with his or her own voice, brothers and sisters all. </a:t>
            </a:r>
          </a:p>
          <a:p>
            <a:pPr algn="r">
              <a:spcBef>
                <a:spcPts val="600"/>
              </a:spcBef>
              <a:spcAft>
                <a:spcPts val="600"/>
              </a:spcAft>
            </a:pPr>
            <a:r>
              <a:rPr lang="en-GB"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FT 8</a:t>
            </a:r>
            <a:endParaRPr lang="fr-FR"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6" name="Image 5">
            <a:extLst>
              <a:ext uri="{FF2B5EF4-FFF2-40B4-BE49-F238E27FC236}">
                <a16:creationId xmlns:a16="http://schemas.microsoft.com/office/drawing/2014/main" id="{6181CF23-AD30-4F50-AA8D-BBF260649BB6}"/>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p:blipFill>
        <p:spPr>
          <a:xfrm>
            <a:off x="384314" y="1659284"/>
            <a:ext cx="2466502" cy="3539431"/>
          </a:xfrm>
          <a:prstGeom prst="rect">
            <a:avLst/>
          </a:prstGeom>
        </p:spPr>
      </p:pic>
    </p:spTree>
    <p:extLst>
      <p:ext uri="{BB962C8B-B14F-4D97-AF65-F5344CB8AC3E}">
        <p14:creationId xmlns:p14="http://schemas.microsoft.com/office/powerpoint/2010/main" val="12909428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2"/>
          <a:stretch>
            <a:fillRect/>
          </a:stretch>
        </p:blipFill>
        <p:spPr>
          <a:xfrm>
            <a:off x="0" y="0"/>
            <a:ext cx="12192000" cy="6857999"/>
          </a:xfrm>
          <a:prstGeom prst="rect">
            <a:avLst/>
          </a:prstGeom>
        </p:spPr>
      </p:pic>
      <p:sp>
        <p:nvSpPr>
          <p:cNvPr id="5" name="ZoneTexte 4">
            <a:extLst>
              <a:ext uri="{FF2B5EF4-FFF2-40B4-BE49-F238E27FC236}">
                <a16:creationId xmlns:a16="http://schemas.microsoft.com/office/drawing/2014/main" id="{3385F453-0B5F-4D45-865A-34915FD6DDC2}"/>
              </a:ext>
            </a:extLst>
          </p:cNvPr>
          <p:cNvSpPr txBox="1"/>
          <p:nvPr/>
        </p:nvSpPr>
        <p:spPr>
          <a:xfrm>
            <a:off x="3235130" y="1557372"/>
            <a:ext cx="8150087" cy="3693319"/>
          </a:xfrm>
          <a:prstGeom prst="rect">
            <a:avLst/>
          </a:prstGeom>
          <a:noFill/>
        </p:spPr>
        <p:txBody>
          <a:bodyPr wrap="square">
            <a:spAutoFit/>
          </a:bodyPr>
          <a:lstStyle/>
          <a:p>
            <a:pPr>
              <a:spcBef>
                <a:spcPts val="600"/>
              </a:spcBef>
              <a:spcAft>
                <a:spcPts val="600"/>
              </a:spcAft>
            </a:pPr>
            <a:r>
              <a:rPr lang="en-GB"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Recognizing that all people are our brothers and sisters, and seeking forms of social friendship that include everyone, is not merely utopian. </a:t>
            </a:r>
          </a:p>
          <a:p>
            <a:pPr>
              <a:spcBef>
                <a:spcPts val="600"/>
              </a:spcBef>
              <a:spcAft>
                <a:spcPts val="600"/>
              </a:spcAft>
            </a:pPr>
            <a:r>
              <a:rPr lang="en-GB"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It demands a decisive commitment to devising effective means to this end. Any effort along these lines becomes a noble exercise of charity. </a:t>
            </a:r>
            <a:r>
              <a:rPr lang="fr-FR" sz="2800" b="1"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FT 180</a:t>
            </a:r>
          </a:p>
        </p:txBody>
      </p:sp>
      <p:sp>
        <p:nvSpPr>
          <p:cNvPr id="6" name="ZoneTexte 5">
            <a:extLst>
              <a:ext uri="{FF2B5EF4-FFF2-40B4-BE49-F238E27FC236}">
                <a16:creationId xmlns:a16="http://schemas.microsoft.com/office/drawing/2014/main" id="{7D4B71CE-5202-412F-95F4-44CF9D8499D0}"/>
              </a:ext>
            </a:extLst>
          </p:cNvPr>
          <p:cNvSpPr txBox="1"/>
          <p:nvPr/>
        </p:nvSpPr>
        <p:spPr>
          <a:xfrm>
            <a:off x="924339" y="5766747"/>
            <a:ext cx="10343321" cy="523220"/>
          </a:xfrm>
          <a:prstGeom prst="rect">
            <a:avLst/>
          </a:prstGeom>
          <a:noFill/>
        </p:spPr>
        <p:txBody>
          <a:bodyPr wrap="square">
            <a:spAutoFit/>
          </a:bodyPr>
          <a:lstStyle/>
          <a:p>
            <a:r>
              <a:rPr lang="en-GB" sz="2800" b="1" dirty="0">
                <a:solidFill>
                  <a:schemeClr val="accent4">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Let us remember the Christians of the early church!</a:t>
            </a:r>
            <a:endParaRPr lang="fr-FR" sz="2800" dirty="0">
              <a:solidFill>
                <a:schemeClr val="accent4">
                  <a:lumMod val="20000"/>
                  <a:lumOff val="80000"/>
                </a:schemeClr>
              </a:solidFill>
              <a:effectLst>
                <a:outerShdw blurRad="38100" dist="38100" dir="2700000" algn="tl">
                  <a:srgbClr val="000000">
                    <a:alpha val="43137"/>
                  </a:srgbClr>
                </a:outerShdw>
              </a:effectLst>
            </a:endParaRPr>
          </a:p>
        </p:txBody>
      </p:sp>
      <p:pic>
        <p:nvPicPr>
          <p:cNvPr id="8" name="Image 7">
            <a:extLst>
              <a:ext uri="{FF2B5EF4-FFF2-40B4-BE49-F238E27FC236}">
                <a16:creationId xmlns:a16="http://schemas.microsoft.com/office/drawing/2014/main" id="{E6DB94D5-637E-40D0-A3A3-F98EBD2BF99D}"/>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p:blipFill>
        <p:spPr>
          <a:xfrm>
            <a:off x="384314" y="1659284"/>
            <a:ext cx="2466502" cy="3539431"/>
          </a:xfrm>
          <a:prstGeom prst="rect">
            <a:avLst/>
          </a:prstGeom>
        </p:spPr>
      </p:pic>
    </p:spTree>
    <p:extLst>
      <p:ext uri="{BB962C8B-B14F-4D97-AF65-F5344CB8AC3E}">
        <p14:creationId xmlns:p14="http://schemas.microsoft.com/office/powerpoint/2010/main" val="9877110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D017D12-CE96-4993-AB11-D40C72B13912}"/>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0"/>
            <a:ext cx="12192000" cy="6857999"/>
          </a:xfrm>
          <a:prstGeom prst="rect">
            <a:avLst/>
          </a:prstGeom>
        </p:spPr>
      </p:pic>
      <p:sp>
        <p:nvSpPr>
          <p:cNvPr id="51" name="Freeform: Shape 50">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F2DC22C-A042-47A5-A2AA-C2C3A184D2D2}"/>
              </a:ext>
            </a:extLst>
          </p:cNvPr>
          <p:cNvSpPr txBox="1"/>
          <p:nvPr/>
        </p:nvSpPr>
        <p:spPr>
          <a:xfrm>
            <a:off x="270817" y="2028615"/>
            <a:ext cx="5222160" cy="2800767"/>
          </a:xfrm>
          <a:prstGeom prst="rect">
            <a:avLst/>
          </a:prstGeom>
          <a:noFill/>
        </p:spPr>
        <p:txBody>
          <a:bodyPr wrap="square" rtlCol="0">
            <a:spAutoFit/>
          </a:bodyPr>
          <a:lstStyle/>
          <a:p>
            <a:r>
              <a:rPr lang="en-GB" sz="4400" b="1" dirty="0">
                <a:solidFill>
                  <a:schemeClr val="accent4">
                    <a:lumMod val="60000"/>
                    <a:lumOff val="40000"/>
                  </a:schemeClr>
                </a:solidFill>
              </a:rPr>
              <a:t>The Christians of </a:t>
            </a:r>
          </a:p>
          <a:p>
            <a:r>
              <a:rPr lang="en-GB" sz="4400" b="1" dirty="0">
                <a:solidFill>
                  <a:schemeClr val="accent4">
                    <a:lumMod val="60000"/>
                    <a:lumOff val="40000"/>
                  </a:schemeClr>
                </a:solidFill>
              </a:rPr>
              <a:t>the early church </a:t>
            </a:r>
          </a:p>
          <a:p>
            <a:r>
              <a:rPr lang="en-GB" sz="4400" b="1" dirty="0">
                <a:solidFill>
                  <a:schemeClr val="accent4">
                    <a:lumMod val="60000"/>
                    <a:lumOff val="40000"/>
                  </a:schemeClr>
                </a:solidFill>
              </a:rPr>
              <a:t>found ways to live as sisters and brothers  </a:t>
            </a:r>
            <a:endParaRPr lang="fr-FR" sz="4400" b="1" dirty="0">
              <a:solidFill>
                <a:schemeClr val="accent4">
                  <a:lumMod val="60000"/>
                  <a:lumOff val="40000"/>
                </a:schemeClr>
              </a:solidFill>
            </a:endParaRPr>
          </a:p>
        </p:txBody>
      </p:sp>
      <p:sp>
        <p:nvSpPr>
          <p:cNvPr id="5" name="ZoneTexte 1">
            <a:extLst>
              <a:ext uri="{FF2B5EF4-FFF2-40B4-BE49-F238E27FC236}">
                <a16:creationId xmlns:a16="http://schemas.microsoft.com/office/drawing/2014/main" id="{E55295B3-FFEC-4FF4-AFF8-A3370078CEF6}"/>
              </a:ext>
            </a:extLst>
          </p:cNvPr>
          <p:cNvSpPr txBox="1"/>
          <p:nvPr/>
        </p:nvSpPr>
        <p:spPr>
          <a:xfrm>
            <a:off x="6434783" y="757752"/>
            <a:ext cx="5486400" cy="181588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800" b="1" kern="0" dirty="0">
                <a:latin typeface="Cavolini" panose="03000502040302020204" pitchFamily="66" charset="0"/>
                <a:cs typeface="Cavolini" panose="03000502040302020204" pitchFamily="66" charset="0"/>
              </a:rPr>
              <a:t>They were women and men coming from different cultures and speaking different languages! </a:t>
            </a:r>
          </a:p>
        </p:txBody>
      </p:sp>
      <p:sp>
        <p:nvSpPr>
          <p:cNvPr id="8" name="ZoneTexte 7">
            <a:extLst>
              <a:ext uri="{FF2B5EF4-FFF2-40B4-BE49-F238E27FC236}">
                <a16:creationId xmlns:a16="http://schemas.microsoft.com/office/drawing/2014/main" id="{A955A28D-EA8A-495A-A59A-B023F3B948CA}"/>
              </a:ext>
            </a:extLst>
          </p:cNvPr>
          <p:cNvSpPr txBox="1"/>
          <p:nvPr/>
        </p:nvSpPr>
        <p:spPr>
          <a:xfrm>
            <a:off x="6550314" y="2784236"/>
            <a:ext cx="4884277" cy="35394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800" b="1" kern="0" dirty="0">
                <a:latin typeface="Cavolini" panose="03000502040302020204" pitchFamily="66" charset="0"/>
                <a:cs typeface="Cavolini" panose="03000502040302020204" pitchFamily="66" charset="0"/>
              </a:rPr>
              <a:t>They were:</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Hebrews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Samaritans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Greeks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Romans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Ethiopians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Phoenicians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a:t>
            </a:r>
            <a:endParaRPr kumimoji="0" lang="fr-FR" sz="2800" b="1" i="0" u="none" strike="noStrike" kern="0" cap="none" spc="0" normalizeH="0" baseline="0" noProof="0" dirty="0">
              <a:ln>
                <a:noFill/>
              </a:ln>
              <a:effectLst/>
              <a:uLnTx/>
              <a:uFillTx/>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5080596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1DF1B8C-1A33-4B65-B225-3757E0ED3FED}"/>
              </a:ext>
            </a:extLst>
          </p:cNvPr>
          <p:cNvPicPr>
            <a:picLocks noChangeAspect="1"/>
          </p:cNvPicPr>
          <p:nvPr/>
        </p:nvPicPr>
        <p:blipFill>
          <a:blip r:embed="rId2"/>
          <a:stretch>
            <a:fillRect/>
          </a:stretch>
        </p:blipFill>
        <p:spPr>
          <a:xfrm>
            <a:off x="0" y="1"/>
            <a:ext cx="12192000" cy="6857999"/>
          </a:xfrm>
          <a:prstGeom prst="rect">
            <a:avLst/>
          </a:prstGeom>
        </p:spPr>
      </p:pic>
      <p:sp>
        <p:nvSpPr>
          <p:cNvPr id="51" name="Freeform: Shape 50">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1">
            <a:extLst>
              <a:ext uri="{FF2B5EF4-FFF2-40B4-BE49-F238E27FC236}">
                <a16:creationId xmlns:a16="http://schemas.microsoft.com/office/drawing/2014/main" id="{E55295B3-FFEC-4FF4-AFF8-A3370078CEF6}"/>
              </a:ext>
            </a:extLst>
          </p:cNvPr>
          <p:cNvSpPr txBox="1"/>
          <p:nvPr/>
        </p:nvSpPr>
        <p:spPr>
          <a:xfrm>
            <a:off x="6434783" y="388852"/>
            <a:ext cx="5222160" cy="1384995"/>
          </a:xfrm>
          <a:prstGeom prst="rect">
            <a:avLst/>
          </a:prstGeom>
          <a:noFill/>
        </p:spPr>
        <p:txBody>
          <a:bodyPr wrap="square" rtlCol="0">
            <a:spAutoFit/>
          </a:bodyPr>
          <a:lstStyle/>
          <a:p>
            <a:pPr lvl="0">
              <a:defRPr/>
            </a:pPr>
            <a:r>
              <a:rPr lang="en-GB" sz="2800" b="1" kern="0" dirty="0">
                <a:latin typeface="Cavolini" panose="03000502040302020204" pitchFamily="66" charset="0"/>
                <a:cs typeface="Cavolini" panose="03000502040302020204" pitchFamily="66" charset="0"/>
              </a:rPr>
              <a:t>They worked in various professions and belonged to different social ranks. </a:t>
            </a:r>
          </a:p>
        </p:txBody>
      </p:sp>
      <p:sp>
        <p:nvSpPr>
          <p:cNvPr id="6" name="TextBox 6">
            <a:extLst>
              <a:ext uri="{FF2B5EF4-FFF2-40B4-BE49-F238E27FC236}">
                <a16:creationId xmlns:a16="http://schemas.microsoft.com/office/drawing/2014/main" id="{64A72984-828E-4AA1-AB0E-AB960E2F208F}"/>
              </a:ext>
            </a:extLst>
          </p:cNvPr>
          <p:cNvSpPr txBox="1"/>
          <p:nvPr/>
        </p:nvSpPr>
        <p:spPr>
          <a:xfrm>
            <a:off x="270817" y="2028615"/>
            <a:ext cx="5222160" cy="2800767"/>
          </a:xfrm>
          <a:prstGeom prst="rect">
            <a:avLst/>
          </a:prstGeom>
          <a:noFill/>
        </p:spPr>
        <p:txBody>
          <a:bodyPr wrap="square" rtlCol="0">
            <a:spAutoFit/>
          </a:bodyPr>
          <a:lstStyle/>
          <a:p>
            <a:r>
              <a:rPr lang="en-GB" sz="4400" b="1" dirty="0">
                <a:solidFill>
                  <a:schemeClr val="accent4">
                    <a:lumMod val="60000"/>
                    <a:lumOff val="40000"/>
                  </a:schemeClr>
                </a:solidFill>
              </a:rPr>
              <a:t>The Christians of </a:t>
            </a:r>
          </a:p>
          <a:p>
            <a:r>
              <a:rPr lang="en-GB" sz="4400" b="1" dirty="0">
                <a:solidFill>
                  <a:schemeClr val="accent4">
                    <a:lumMod val="60000"/>
                    <a:lumOff val="40000"/>
                  </a:schemeClr>
                </a:solidFill>
              </a:rPr>
              <a:t>the early church </a:t>
            </a:r>
          </a:p>
          <a:p>
            <a:r>
              <a:rPr lang="en-GB" sz="4400" b="1" dirty="0">
                <a:solidFill>
                  <a:schemeClr val="accent4">
                    <a:lumMod val="60000"/>
                    <a:lumOff val="40000"/>
                  </a:schemeClr>
                </a:solidFill>
              </a:rPr>
              <a:t>found ways to live as sisters and brothers  </a:t>
            </a:r>
            <a:endParaRPr lang="fr-FR" sz="4400" b="1" dirty="0">
              <a:solidFill>
                <a:schemeClr val="accent4">
                  <a:lumMod val="60000"/>
                  <a:lumOff val="40000"/>
                </a:schemeClr>
              </a:solidFill>
            </a:endParaRPr>
          </a:p>
        </p:txBody>
      </p:sp>
      <p:sp>
        <p:nvSpPr>
          <p:cNvPr id="7" name="ZoneTexte 6">
            <a:extLst>
              <a:ext uri="{FF2B5EF4-FFF2-40B4-BE49-F238E27FC236}">
                <a16:creationId xmlns:a16="http://schemas.microsoft.com/office/drawing/2014/main" id="{3C8AD774-32DD-40C1-8CF5-71D82FF3E3AF}"/>
              </a:ext>
            </a:extLst>
          </p:cNvPr>
          <p:cNvSpPr txBox="1"/>
          <p:nvPr/>
        </p:nvSpPr>
        <p:spPr>
          <a:xfrm>
            <a:off x="6434783" y="2229991"/>
            <a:ext cx="4982817" cy="3970318"/>
          </a:xfrm>
          <a:prstGeom prst="rect">
            <a:avLst/>
          </a:prstGeom>
          <a:noFill/>
        </p:spPr>
        <p:txBody>
          <a:bodyPr wrap="square">
            <a:spAutoFit/>
          </a:bodyPr>
          <a:lstStyle/>
          <a:p>
            <a:pPr lvl="0">
              <a:defRPr/>
            </a:pPr>
            <a:r>
              <a:rPr lang="en-GB" sz="2800" b="1" kern="0" dirty="0">
                <a:latin typeface="Cavolini" panose="03000502040302020204" pitchFamily="66" charset="0"/>
                <a:cs typeface="Cavolini" panose="03000502040302020204" pitchFamily="66" charset="0"/>
              </a:rPr>
              <a:t>They were: </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fishermen</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tax collectors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traders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militaries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slaves </a:t>
            </a:r>
          </a:p>
          <a:p>
            <a:pPr marL="914400" lvl="1" indent="-457200">
              <a:buFont typeface="Arial" panose="020B0604020202020204" pitchFamily="34" charset="0"/>
              <a:buChar char="•"/>
              <a:defRPr/>
            </a:pPr>
            <a:r>
              <a:rPr lang="en-GB" sz="2800" b="1" kern="0" dirty="0" err="1">
                <a:latin typeface="Cavolini" panose="03000502040302020204" pitchFamily="66" charset="0"/>
                <a:cs typeface="Cavolini" panose="03000502040302020204" pitchFamily="66" charset="0"/>
              </a:rPr>
              <a:t>levites</a:t>
            </a:r>
            <a:endParaRPr lang="en-GB" sz="2800" b="1" kern="0" dirty="0">
              <a:latin typeface="Cavolini" panose="03000502040302020204" pitchFamily="66" charset="0"/>
              <a:cs typeface="Cavolini" panose="03000502040302020204" pitchFamily="66" charset="0"/>
            </a:endParaRP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tent makers</a:t>
            </a:r>
          </a:p>
          <a:p>
            <a:pPr marL="914400" lvl="1" indent="-457200">
              <a:buFont typeface="Arial" panose="020B0604020202020204" pitchFamily="34" charset="0"/>
              <a:buChar char="•"/>
              <a:defRPr/>
            </a:pPr>
            <a:r>
              <a:rPr lang="en-GB" sz="2800" b="1" kern="0" dirty="0">
                <a:latin typeface="Cavolini" panose="03000502040302020204" pitchFamily="66" charset="0"/>
                <a:cs typeface="Cavolini" panose="03000502040302020204" pitchFamily="66" charset="0"/>
              </a:rPr>
              <a:t>…</a:t>
            </a:r>
          </a:p>
        </p:txBody>
      </p:sp>
    </p:spTree>
    <p:extLst>
      <p:ext uri="{BB962C8B-B14F-4D97-AF65-F5344CB8AC3E}">
        <p14:creationId xmlns:p14="http://schemas.microsoft.com/office/powerpoint/2010/main" val="11676588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C303C2A-7764-4C4B-9D12-DEB5C92E5D03}"/>
              </a:ext>
            </a:extLst>
          </p:cNvPr>
          <p:cNvPicPr>
            <a:picLocks noChangeAspect="1"/>
          </p:cNvPicPr>
          <p:nvPr/>
        </p:nvPicPr>
        <p:blipFill>
          <a:blip r:embed="rId2"/>
          <a:stretch>
            <a:fillRect/>
          </a:stretch>
        </p:blipFill>
        <p:spPr>
          <a:xfrm>
            <a:off x="0" y="-2"/>
            <a:ext cx="12192000" cy="6857999"/>
          </a:xfrm>
          <a:prstGeom prst="rect">
            <a:avLst/>
          </a:prstGeom>
        </p:spPr>
      </p:pic>
      <p:sp>
        <p:nvSpPr>
          <p:cNvPr id="51" name="Freeform: Shape 50">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B6A8CFD1-9C8E-4C28-B5D9-4303A6A24A22}"/>
              </a:ext>
            </a:extLst>
          </p:cNvPr>
          <p:cNvSpPr/>
          <p:nvPr/>
        </p:nvSpPr>
        <p:spPr>
          <a:xfrm>
            <a:off x="600516" y="424005"/>
            <a:ext cx="7182121" cy="954107"/>
          </a:xfrm>
          <a:prstGeom prst="rect">
            <a:avLst/>
          </a:prstGeom>
        </p:spPr>
        <p:txBody>
          <a:bodyPr wrap="square">
            <a:spAutoFit/>
          </a:bodyPr>
          <a:lstStyle/>
          <a:p>
            <a:pPr lvl="0">
              <a:defRPr/>
            </a:pPr>
            <a:r>
              <a:rPr lang="en-GB" sz="2800" b="1" kern="0" dirty="0">
                <a:solidFill>
                  <a:prstClr val="white"/>
                </a:solidFill>
                <a:latin typeface="Cavolini" panose="03000502040302020204" pitchFamily="66" charset="0"/>
                <a:cs typeface="Cavolini" panose="03000502040302020204" pitchFamily="66" charset="0"/>
              </a:rPr>
              <a:t>They</a:t>
            </a:r>
            <a:r>
              <a:rPr lang="fr-FR" sz="2800" b="1" kern="0" dirty="0">
                <a:solidFill>
                  <a:prstClr val="white"/>
                </a:solidFill>
                <a:latin typeface="Cavolini" panose="03000502040302020204" pitchFamily="66" charset="0"/>
                <a:cs typeface="Cavolini" panose="03000502040302020204" pitchFamily="66" charset="0"/>
              </a:rPr>
              <a:t> </a:t>
            </a:r>
            <a:r>
              <a:rPr lang="en-GB" sz="2800" b="1" kern="0" dirty="0">
                <a:solidFill>
                  <a:prstClr val="white"/>
                </a:solidFill>
                <a:latin typeface="Cavolini" panose="03000502040302020204" pitchFamily="66" charset="0"/>
                <a:cs typeface="Cavolini" panose="03000502040302020204" pitchFamily="66" charset="0"/>
              </a:rPr>
              <a:t>had various religious experiences</a:t>
            </a:r>
            <a:r>
              <a:rPr lang="fr-FR" sz="2800" b="1" kern="0" dirty="0">
                <a:solidFill>
                  <a:prstClr val="white"/>
                </a:solidFill>
                <a:latin typeface="Cavolini" panose="03000502040302020204" pitchFamily="66" charset="0"/>
                <a:cs typeface="Cavolini" panose="03000502040302020204" pitchFamily="66" charset="0"/>
              </a:rPr>
              <a:t> and backgrounds.</a:t>
            </a:r>
          </a:p>
        </p:txBody>
      </p:sp>
      <p:pic>
        <p:nvPicPr>
          <p:cNvPr id="3" name="Picture 2">
            <a:extLst>
              <a:ext uri="{FF2B5EF4-FFF2-40B4-BE49-F238E27FC236}">
                <a16:creationId xmlns:a16="http://schemas.microsoft.com/office/drawing/2014/main" id="{DFD1EFF4-4FD8-484B-BB47-E8ABD5B43C4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991" b="96244" l="9223" r="94175">
                        <a14:foregroundMark x1="12621" y1="7512" x2="12621" y2="7512"/>
                        <a14:foregroundMark x1="25971" y1="7512" x2="25971" y2="7512"/>
                        <a14:foregroundMark x1="22087" y1="4695" x2="22087" y2="4695"/>
                        <a14:foregroundMark x1="37621" y1="7042" x2="37621" y2="7042"/>
                        <a14:foregroundMark x1="52670" y1="6103" x2="52670" y2="6103"/>
                        <a14:foregroundMark x1="64078" y1="6338" x2="64078" y2="6338"/>
                        <a14:foregroundMark x1="65049" y1="4225" x2="65049" y2="4225"/>
                        <a14:foregroundMark x1="51699" y1="3991" x2="51699" y2="3991"/>
                        <a14:foregroundMark x1="36893" y1="4460" x2="36893" y2="4460"/>
                        <a14:foregroundMark x1="23544" y1="4930" x2="23544" y2="4930"/>
                        <a14:foregroundMark x1="24757" y1="4460" x2="24757" y2="4460"/>
                        <a14:foregroundMark x1="88350" y1="5634" x2="88350" y2="5634"/>
                        <a14:foregroundMark x1="89078" y1="3991" x2="89078" y2="3991"/>
                        <a14:foregroundMark x1="92961" y1="4695" x2="92961" y2="4695"/>
                        <a14:foregroundMark x1="40777" y1="84507" x2="40777" y2="84507"/>
                        <a14:foregroundMark x1="45631" y1="88967" x2="45631" y2="88967"/>
                        <a14:foregroundMark x1="50971" y1="86385" x2="50971" y2="86385"/>
                        <a14:foregroundMark x1="50728" y1="84272" x2="50728" y2="84272"/>
                        <a14:foregroundMark x1="59223" y1="84272" x2="59223" y2="84272"/>
                        <a14:foregroundMark x1="58252" y1="82160" x2="58252" y2="82160"/>
                        <a14:foregroundMark x1="56796" y1="81221" x2="56796" y2="81221"/>
                        <a14:foregroundMark x1="34709" y1="81925" x2="34709" y2="81925"/>
                        <a14:foregroundMark x1="29369" y1="82864" x2="29369" y2="82864"/>
                        <a14:foregroundMark x1="30583" y1="84507" x2="30583" y2="84507"/>
                        <a14:foregroundMark x1="30097" y1="94366" x2="30097" y2="94366"/>
                        <a14:foregroundMark x1="64806" y1="88967" x2="64806" y2="88967"/>
                        <a14:foregroundMark x1="64078" y1="86150" x2="64078" y2="86150"/>
                        <a14:foregroundMark x1="63107" y1="83099" x2="63107" y2="83099"/>
                        <a14:foregroundMark x1="87379" y1="4930" x2="87379" y2="4930"/>
                        <a14:foregroundMark x1="88107" y1="4460" x2="88107" y2="4460"/>
                        <a14:foregroundMark x1="88107" y1="4460" x2="88107" y2="4460"/>
                        <a14:foregroundMark x1="92233" y1="4225" x2="92233" y2="4225"/>
                        <a14:foregroundMark x1="94660" y1="3991" x2="94660" y2="3991"/>
                        <a14:foregroundMark x1="9466" y1="5164" x2="9466" y2="5164"/>
                        <a14:foregroundMark x1="10680" y1="3991" x2="10680" y2="3991"/>
                        <a14:foregroundMark x1="16505" y1="4930" x2="16505" y2="4930"/>
                        <a14:foregroundMark x1="76699" y1="96244" x2="76699" y2="96244"/>
                        <a14:foregroundMark x1="58981" y1="80047" x2="64320" y2="84742"/>
                        <a14:foregroundMark x1="65777" y1="87324" x2="62136" y2="80986"/>
                        <a14:backgroundMark x1="76456" y1="37793" x2="76456" y2="37793"/>
                        <a14:backgroundMark x1="76699" y1="97418" x2="75000" y2="81221"/>
                        <a14:backgroundMark x1="74515" y1="88028" x2="76456" y2="82864"/>
                        <a14:backgroundMark x1="75971" y1="97183" x2="76456" y2="87559"/>
                        <a14:backgroundMark x1="76456" y1="93192" x2="75728" y2="89671"/>
                        <a14:backgroundMark x1="67961" y1="79343" x2="74757" y2="96714"/>
                        <a14:backgroundMark x1="74757" y1="96714" x2="77913" y2="90845"/>
                        <a14:backgroundMark x1="75243" y1="81221" x2="74272" y2="81690"/>
                        <a14:backgroundMark x1="74757" y1="80751" x2="73544" y2="85211"/>
                      </a14:backgroundRemoval>
                    </a14:imgEffect>
                  </a14:imgLayer>
                </a14:imgProps>
              </a:ext>
            </a:extLst>
          </a:blip>
          <a:stretch>
            <a:fillRect/>
          </a:stretch>
        </p:blipFill>
        <p:spPr>
          <a:xfrm>
            <a:off x="9502318" y="3745944"/>
            <a:ext cx="2511770" cy="2597121"/>
          </a:xfrm>
          <a:prstGeom prst="rect">
            <a:avLst/>
          </a:prstGeom>
          <a:ln>
            <a:noFill/>
          </a:ln>
          <a:effectLst/>
        </p:spPr>
      </p:pic>
      <p:sp>
        <p:nvSpPr>
          <p:cNvPr id="8" name="TextBox 7">
            <a:extLst>
              <a:ext uri="{FF2B5EF4-FFF2-40B4-BE49-F238E27FC236}">
                <a16:creationId xmlns:a16="http://schemas.microsoft.com/office/drawing/2014/main" id="{0165CB52-8F04-474A-89E4-5413456F9D5B}"/>
              </a:ext>
            </a:extLst>
          </p:cNvPr>
          <p:cNvSpPr txBox="1"/>
          <p:nvPr/>
        </p:nvSpPr>
        <p:spPr>
          <a:xfrm>
            <a:off x="10139608" y="6286428"/>
            <a:ext cx="17296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1" kern="0" dirty="0">
                <a:solidFill>
                  <a:schemeClr val="accent2">
                    <a:lumMod val="20000"/>
                    <a:lumOff val="80000"/>
                  </a:schemeClr>
                </a:solidFill>
              </a:rPr>
              <a:t>Judaism</a:t>
            </a:r>
            <a:endParaRPr kumimoji="0" lang="fr-FR" sz="2000" b="1" i="0" u="none" strike="noStrike" kern="0" cap="none" spc="0" normalizeH="0" baseline="0" noProof="0" dirty="0">
              <a:ln>
                <a:noFill/>
              </a:ln>
              <a:solidFill>
                <a:schemeClr val="accent2">
                  <a:lumMod val="20000"/>
                  <a:lumOff val="80000"/>
                </a:schemeClr>
              </a:solidFill>
              <a:effectLst/>
              <a:uLnTx/>
              <a:uFillTx/>
            </a:endParaRPr>
          </a:p>
        </p:txBody>
      </p:sp>
      <p:sp>
        <p:nvSpPr>
          <p:cNvPr id="9" name="Rectangle 8">
            <a:extLst>
              <a:ext uri="{FF2B5EF4-FFF2-40B4-BE49-F238E27FC236}">
                <a16:creationId xmlns:a16="http://schemas.microsoft.com/office/drawing/2014/main" id="{186AA045-27F1-4901-957C-157BB5B3FCF1}"/>
              </a:ext>
            </a:extLst>
          </p:cNvPr>
          <p:cNvSpPr/>
          <p:nvPr/>
        </p:nvSpPr>
        <p:spPr>
          <a:xfrm>
            <a:off x="6521576" y="6040814"/>
            <a:ext cx="1072730" cy="70788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2000" b="1" kern="0" dirty="0">
                <a:solidFill>
                  <a:schemeClr val="accent2">
                    <a:lumMod val="20000"/>
                    <a:lumOff val="80000"/>
                  </a:schemeClr>
                </a:solidFill>
              </a:rPr>
              <a:t>I</a:t>
            </a:r>
            <a:r>
              <a:rPr kumimoji="0" lang="en-GB" sz="2000" b="1" i="0" u="none" strike="noStrike" kern="0" cap="none" spc="0" normalizeH="0" baseline="0" dirty="0">
                <a:ln>
                  <a:noFill/>
                </a:ln>
                <a:solidFill>
                  <a:schemeClr val="accent2">
                    <a:lumMod val="20000"/>
                    <a:lumOff val="80000"/>
                  </a:schemeClr>
                </a:solidFill>
                <a:effectLst/>
                <a:uLnTx/>
                <a:uFillTx/>
              </a:rPr>
              <a:t>mperial</a:t>
            </a:r>
          </a:p>
          <a:p>
            <a:pPr marL="0" marR="0" lvl="0" indent="0" algn="ctr" defTabSz="914400" eaLnBrk="1" fontAlgn="auto" latinLnBrk="0" hangingPunct="1">
              <a:lnSpc>
                <a:spcPct val="100000"/>
              </a:lnSpc>
              <a:spcBef>
                <a:spcPts val="0"/>
              </a:spcBef>
              <a:spcAft>
                <a:spcPts val="0"/>
              </a:spcAft>
              <a:buClrTx/>
              <a:buSzTx/>
              <a:buFontTx/>
              <a:buNone/>
              <a:tabLst/>
              <a:defRPr/>
            </a:pPr>
            <a:r>
              <a:rPr lang="en-GB" sz="2000" b="1" kern="0" dirty="0">
                <a:solidFill>
                  <a:schemeClr val="accent2">
                    <a:lumMod val="20000"/>
                    <a:lumOff val="80000"/>
                  </a:schemeClr>
                </a:solidFill>
              </a:rPr>
              <a:t>cult</a:t>
            </a:r>
            <a:endParaRPr kumimoji="0" lang="en-GB" sz="2000" b="1" i="0" u="none" strike="noStrike" kern="0" cap="none" spc="0" normalizeH="0" baseline="0" dirty="0">
              <a:ln>
                <a:noFill/>
              </a:ln>
              <a:solidFill>
                <a:schemeClr val="accent2">
                  <a:lumMod val="20000"/>
                  <a:lumOff val="80000"/>
                </a:schemeClr>
              </a:solidFill>
              <a:effectLst/>
              <a:uLnTx/>
              <a:uFillTx/>
            </a:endParaRPr>
          </a:p>
        </p:txBody>
      </p:sp>
      <p:sp>
        <p:nvSpPr>
          <p:cNvPr id="11" name="Rectangle 10">
            <a:extLst>
              <a:ext uri="{FF2B5EF4-FFF2-40B4-BE49-F238E27FC236}">
                <a16:creationId xmlns:a16="http://schemas.microsoft.com/office/drawing/2014/main" id="{D05EC411-D0E5-4020-A359-1249F10CC94A}"/>
              </a:ext>
            </a:extLst>
          </p:cNvPr>
          <p:cNvSpPr/>
          <p:nvPr/>
        </p:nvSpPr>
        <p:spPr>
          <a:xfrm>
            <a:off x="8605300" y="2510234"/>
            <a:ext cx="1369286"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chemeClr val="accent2">
                    <a:lumMod val="20000"/>
                    <a:lumOff val="80000"/>
                  </a:schemeClr>
                </a:solidFill>
                <a:effectLst/>
                <a:uLnTx/>
                <a:uFillTx/>
              </a:rPr>
              <a:t>Mithra </a:t>
            </a:r>
            <a:r>
              <a:rPr kumimoji="0" lang="en-GB" sz="2000" b="1" i="0" u="none" strike="noStrike" kern="0" cap="none" spc="0" normalizeH="0" baseline="0" dirty="0">
                <a:ln>
                  <a:noFill/>
                </a:ln>
                <a:solidFill>
                  <a:schemeClr val="accent2">
                    <a:lumMod val="20000"/>
                    <a:lumOff val="80000"/>
                  </a:schemeClr>
                </a:solidFill>
                <a:effectLst/>
                <a:uLnTx/>
                <a:uFillTx/>
              </a:rPr>
              <a:t>cult</a:t>
            </a:r>
          </a:p>
        </p:txBody>
      </p:sp>
      <p:pic>
        <p:nvPicPr>
          <p:cNvPr id="12" name="Picture 11">
            <a:extLst>
              <a:ext uri="{FF2B5EF4-FFF2-40B4-BE49-F238E27FC236}">
                <a16:creationId xmlns:a16="http://schemas.microsoft.com/office/drawing/2014/main" id="{DBC66792-81A8-4E77-AE4F-F4E0A5B00AF4}"/>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286" b="93429" l="328" r="100000">
                        <a14:foregroundMark x1="42623" y1="20286" x2="42623" y2="20286"/>
                        <a14:foregroundMark x1="44590" y1="20286" x2="44590" y2="20286"/>
                        <a14:foregroundMark x1="48525" y1="15143" x2="48525" y2="15143"/>
                        <a14:foregroundMark x1="36066" y1="15143" x2="36066" y2="15143"/>
                        <a14:foregroundMark x1="29836" y1="15143" x2="29836" y2="15143"/>
                        <a14:foregroundMark x1="27869" y1="23143" x2="27869" y2="23143"/>
                        <a14:foregroundMark x1="23934" y1="21429" x2="23934" y2="21429"/>
                        <a14:foregroundMark x1="26557" y1="34857" x2="26557" y2="34857"/>
                        <a14:foregroundMark x1="27213" y1="32000" x2="27213" y2="32000"/>
                        <a14:foregroundMark x1="25246" y1="31429" x2="25246" y2="31429"/>
                        <a14:foregroundMark x1="23279" y1="44571" x2="23279" y2="44571"/>
                        <a14:foregroundMark x1="23279" y1="33143" x2="23279" y2="33143"/>
                        <a14:foregroundMark x1="74426" y1="45714" x2="74426" y2="45714"/>
                        <a14:foregroundMark x1="72459" y1="45714" x2="72459" y2="45714"/>
                        <a14:foregroundMark x1="78361" y1="39429" x2="78361" y2="39429"/>
                        <a14:foregroundMark x1="81967" y1="32571" x2="81967" y2="32571"/>
                        <a14:foregroundMark x1="80656" y1="30857" x2="80656" y2="30857"/>
                        <a14:foregroundMark x1="83279" y1="44000" x2="83279" y2="44000"/>
                        <a14:foregroundMark x1="81311" y1="58571" x2="81311" y2="58571"/>
                        <a14:foregroundMark x1="85246" y1="54571" x2="85246" y2="54571"/>
                        <a14:foregroundMark x1="36066" y1="66571" x2="36066" y2="66571"/>
                        <a14:foregroundMark x1="25902" y1="64857" x2="25902" y2="64857"/>
                        <a14:foregroundMark x1="28525" y1="66571" x2="28525" y2="66571"/>
                        <a14:foregroundMark x1="23934" y1="61429" x2="23934" y2="61429"/>
                        <a14:foregroundMark x1="68525" y1="71143" x2="68525" y2="71143"/>
                        <a14:foregroundMark x1="67869" y1="71143" x2="69180" y2="69429"/>
                        <a14:foregroundMark x1="26557" y1="63143" x2="26557" y2="63143"/>
                        <a14:foregroundMark x1="27869" y1="65429" x2="27869" y2="65429"/>
                        <a14:foregroundMark x1="23934" y1="61429" x2="23934" y2="61429"/>
                        <a14:foregroundMark x1="23934" y1="61429" x2="23934" y2="61429"/>
                        <a14:foregroundMark x1="25902" y1="61429" x2="25902" y2="61429"/>
                        <a14:foregroundMark x1="23279" y1="61429" x2="23279" y2="61429"/>
                        <a14:foregroundMark x1="23279" y1="65429" x2="23279" y2="65429"/>
                        <a14:foregroundMark x1="29180" y1="67714" x2="29180" y2="67714"/>
                        <a14:foregroundMark x1="83934" y1="70000" x2="83934" y2="70000"/>
                        <a14:foregroundMark x1="83934" y1="71143" x2="83934" y2="71143"/>
                      </a14:backgroundRemoval>
                    </a14:imgEffect>
                  </a14:imgLayer>
                </a14:imgProps>
              </a:ext>
              <a:ext uri="{28A0092B-C50C-407E-A947-70E740481C1C}">
                <a14:useLocalDpi xmlns:a14="http://schemas.microsoft.com/office/drawing/2010/main"/>
              </a:ext>
            </a:extLst>
          </a:blip>
          <a:srcRect/>
          <a:stretch/>
        </p:blipFill>
        <p:spPr>
          <a:xfrm>
            <a:off x="7981645" y="322745"/>
            <a:ext cx="1856672" cy="2133315"/>
          </a:xfrm>
          <a:prstGeom prst="ellipse">
            <a:avLst/>
          </a:prstGeom>
          <a:ln>
            <a:noFill/>
          </a:ln>
          <a:effectLst/>
        </p:spPr>
      </p:pic>
      <p:sp>
        <p:nvSpPr>
          <p:cNvPr id="15" name="Rectangle 14">
            <a:extLst>
              <a:ext uri="{FF2B5EF4-FFF2-40B4-BE49-F238E27FC236}">
                <a16:creationId xmlns:a16="http://schemas.microsoft.com/office/drawing/2014/main" id="{C4A802EC-8EF3-4348-9345-B1168619D55C}"/>
              </a:ext>
            </a:extLst>
          </p:cNvPr>
          <p:cNvSpPr/>
          <p:nvPr/>
        </p:nvSpPr>
        <p:spPr>
          <a:xfrm>
            <a:off x="10553352" y="2329446"/>
            <a:ext cx="1152880" cy="70788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2000" b="1" kern="0" dirty="0">
                <a:solidFill>
                  <a:schemeClr val="accent2">
                    <a:lumMod val="20000"/>
                    <a:lumOff val="80000"/>
                  </a:schemeClr>
                </a:solidFill>
              </a:rPr>
              <a:t>Greek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dirty="0">
                <a:ln>
                  <a:noFill/>
                </a:ln>
                <a:solidFill>
                  <a:schemeClr val="accent2">
                    <a:lumMod val="20000"/>
                    <a:lumOff val="80000"/>
                  </a:schemeClr>
                </a:solidFill>
                <a:effectLst/>
                <a:uLnTx/>
                <a:uFillTx/>
              </a:rPr>
              <a:t>divinities</a:t>
            </a:r>
          </a:p>
        </p:txBody>
      </p:sp>
      <p:sp>
        <p:nvSpPr>
          <p:cNvPr id="16" name="Rectangle 15">
            <a:extLst>
              <a:ext uri="{FF2B5EF4-FFF2-40B4-BE49-F238E27FC236}">
                <a16:creationId xmlns:a16="http://schemas.microsoft.com/office/drawing/2014/main" id="{8857B734-A9C5-4D9C-86A2-21501B1D0115}"/>
              </a:ext>
            </a:extLst>
          </p:cNvPr>
          <p:cNvSpPr/>
          <p:nvPr/>
        </p:nvSpPr>
        <p:spPr>
          <a:xfrm>
            <a:off x="8290517" y="5952511"/>
            <a:ext cx="1152880" cy="70788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2000" b="1" kern="0" dirty="0">
                <a:solidFill>
                  <a:schemeClr val="accent2">
                    <a:lumMod val="20000"/>
                    <a:lumOff val="80000"/>
                  </a:schemeClr>
                </a:solidFill>
              </a:rPr>
              <a:t>Roman </a:t>
            </a:r>
          </a:p>
          <a:p>
            <a:pPr marL="0" marR="0" lvl="0" indent="0" algn="ctr" defTabSz="914400" eaLnBrk="1" fontAlgn="auto" latinLnBrk="0" hangingPunct="1">
              <a:lnSpc>
                <a:spcPct val="100000"/>
              </a:lnSpc>
              <a:spcBef>
                <a:spcPts val="0"/>
              </a:spcBef>
              <a:spcAft>
                <a:spcPts val="0"/>
              </a:spcAft>
              <a:buClrTx/>
              <a:buSzTx/>
              <a:buFontTx/>
              <a:buNone/>
              <a:tabLst/>
              <a:defRPr/>
            </a:pPr>
            <a:r>
              <a:rPr lang="en-GB" sz="2000" b="1" kern="0" dirty="0">
                <a:solidFill>
                  <a:schemeClr val="accent2">
                    <a:lumMod val="20000"/>
                    <a:lumOff val="80000"/>
                  </a:schemeClr>
                </a:solidFill>
              </a:rPr>
              <a:t>divinities</a:t>
            </a:r>
            <a:endParaRPr kumimoji="0" lang="en-GB" sz="2000" b="1" i="0" u="none" strike="noStrike" kern="0" cap="none" spc="0" normalizeH="0" baseline="0" dirty="0">
              <a:ln>
                <a:noFill/>
              </a:ln>
              <a:solidFill>
                <a:schemeClr val="accent2">
                  <a:lumMod val="20000"/>
                  <a:lumOff val="80000"/>
                </a:schemeClr>
              </a:solidFill>
              <a:effectLst/>
              <a:uLnTx/>
              <a:uFillTx/>
            </a:endParaRPr>
          </a:p>
        </p:txBody>
      </p:sp>
      <p:sp>
        <p:nvSpPr>
          <p:cNvPr id="17" name="Rectangle 16">
            <a:extLst>
              <a:ext uri="{FF2B5EF4-FFF2-40B4-BE49-F238E27FC236}">
                <a16:creationId xmlns:a16="http://schemas.microsoft.com/office/drawing/2014/main" id="{3922E63D-0311-4E5C-84AB-816B01CEBE40}"/>
              </a:ext>
            </a:extLst>
          </p:cNvPr>
          <p:cNvSpPr/>
          <p:nvPr/>
        </p:nvSpPr>
        <p:spPr>
          <a:xfrm>
            <a:off x="6937991" y="2563818"/>
            <a:ext cx="1164101" cy="70788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2000" b="1" kern="0" dirty="0">
                <a:solidFill>
                  <a:schemeClr val="accent2">
                    <a:lumMod val="20000"/>
                    <a:lumOff val="80000"/>
                  </a:schemeClr>
                </a:solidFill>
              </a:rPr>
              <a:t>Egyptian</a:t>
            </a:r>
            <a:r>
              <a:rPr lang="fr-FR" sz="2000" b="1" kern="0" dirty="0">
                <a:solidFill>
                  <a:schemeClr val="accent2">
                    <a:lumMod val="20000"/>
                    <a:lumOff val="80000"/>
                  </a:schemeClr>
                </a:solidFill>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GB" sz="2000" b="1" kern="0" dirty="0">
                <a:solidFill>
                  <a:schemeClr val="accent2">
                    <a:lumMod val="20000"/>
                    <a:lumOff val="80000"/>
                  </a:schemeClr>
                </a:solidFill>
              </a:rPr>
              <a:t>divinities</a:t>
            </a:r>
            <a:endParaRPr kumimoji="0" lang="en-GB" sz="2000" b="1" i="0" u="none" strike="noStrike" kern="0" cap="none" spc="0" normalizeH="0" baseline="0" dirty="0">
              <a:ln>
                <a:noFill/>
              </a:ln>
              <a:solidFill>
                <a:schemeClr val="accent2">
                  <a:lumMod val="20000"/>
                  <a:lumOff val="80000"/>
                </a:schemeClr>
              </a:solidFill>
              <a:effectLst/>
              <a:uLnTx/>
              <a:uFillTx/>
            </a:endParaRPr>
          </a:p>
        </p:txBody>
      </p:sp>
      <p:pic>
        <p:nvPicPr>
          <p:cNvPr id="19" name="Picture 18">
            <a:extLst>
              <a:ext uri="{FF2B5EF4-FFF2-40B4-BE49-F238E27FC236}">
                <a16:creationId xmlns:a16="http://schemas.microsoft.com/office/drawing/2014/main" id="{786D84EB-740A-46B4-A53A-DE2DB09965FB}"/>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8654" b="91026" l="7930" r="90749">
                        <a14:foregroundMark x1="85463" y1="91346" x2="85463" y2="91346"/>
                        <a14:foregroundMark x1="23348" y1="9936" x2="23348" y2="9936"/>
                        <a14:foregroundMark x1="8370" y1="24038" x2="8370" y2="24038"/>
                        <a14:foregroundMark x1="77974" y1="8974" x2="77974" y2="8974"/>
                        <a14:foregroundMark x1="25551" y1="9295" x2="25551" y2="9295"/>
                        <a14:foregroundMark x1="90749" y1="23397" x2="90749" y2="23397"/>
                      </a14:backgroundRemoval>
                    </a14:imgEffect>
                  </a14:imgLayer>
                </a14:imgProps>
              </a:ext>
              <a:ext uri="{28A0092B-C50C-407E-A947-70E740481C1C}">
                <a14:useLocalDpi xmlns:a14="http://schemas.microsoft.com/office/drawing/2010/main"/>
              </a:ext>
            </a:extLst>
          </a:blip>
          <a:stretch>
            <a:fillRect/>
          </a:stretch>
        </p:blipFill>
        <p:spPr>
          <a:xfrm>
            <a:off x="10354344" y="424005"/>
            <a:ext cx="1381901" cy="1902117"/>
          </a:xfrm>
          <a:prstGeom prst="rect">
            <a:avLst/>
          </a:prstGeom>
        </p:spPr>
      </p:pic>
      <p:pic>
        <p:nvPicPr>
          <p:cNvPr id="20" name="Picture 19" descr="A picture containing photo, standing, white, holding&#10;&#10;Description automatically generated">
            <a:extLst>
              <a:ext uri="{FF2B5EF4-FFF2-40B4-BE49-F238E27FC236}">
                <a16:creationId xmlns:a16="http://schemas.microsoft.com/office/drawing/2014/main" id="{7388232A-9132-467D-9232-9D93480CA21C}"/>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6549" b="92191" l="9508" r="89508">
                        <a14:foregroundMark x1="58361" y1="10076" x2="58361" y2="10076"/>
                        <a14:foregroundMark x1="55410" y1="6801" x2="55410" y2="6801"/>
                        <a14:foregroundMark x1="60000" y1="92191" x2="60000" y2="92191"/>
                      </a14:backgroundRemoval>
                    </a14:imgEffect>
                  </a14:imgLayer>
                </a14:imgProps>
              </a:ext>
              <a:ext uri="{28A0092B-C50C-407E-A947-70E740481C1C}">
                <a14:useLocalDpi xmlns:a14="http://schemas.microsoft.com/office/drawing/2010/main"/>
              </a:ext>
            </a:extLst>
          </a:blip>
          <a:srcRect/>
          <a:stretch/>
        </p:blipFill>
        <p:spPr>
          <a:xfrm>
            <a:off x="7970825" y="4069187"/>
            <a:ext cx="1472572" cy="1919269"/>
          </a:xfrm>
          <a:prstGeom prst="ellipse">
            <a:avLst/>
          </a:prstGeom>
          <a:ln>
            <a:noFill/>
          </a:ln>
          <a:effectLst/>
        </p:spPr>
      </p:pic>
      <p:pic>
        <p:nvPicPr>
          <p:cNvPr id="21" name="Picture 20" descr="A picture containing sitting, white, standing, dark&#10;&#10;Description automatically generated">
            <a:extLst>
              <a:ext uri="{FF2B5EF4-FFF2-40B4-BE49-F238E27FC236}">
                <a16:creationId xmlns:a16="http://schemas.microsoft.com/office/drawing/2014/main" id="{E56DD7AB-AD58-4E4A-A014-A7325C846B1F}"/>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ackgroundRemoval t="5794" b="95279" l="9362" r="89362">
                        <a14:foregroundMark x1="52340" y1="86910" x2="52340" y2="86910"/>
                        <a14:foregroundMark x1="58298" y1="95279" x2="58298" y2="95279"/>
                        <a14:foregroundMark x1="43404" y1="9227" x2="43404" y2="9227"/>
                        <a14:foregroundMark x1="47660" y1="5794" x2="47660" y2="5794"/>
                      </a14:backgroundRemoval>
                    </a14:imgEffect>
                  </a14:imgLayer>
                </a14:imgProps>
              </a:ext>
              <a:ext uri="{28A0092B-C50C-407E-A947-70E740481C1C}">
                <a14:useLocalDpi xmlns:a14="http://schemas.microsoft.com/office/drawing/2010/main"/>
              </a:ext>
            </a:extLst>
          </a:blip>
          <a:srcRect/>
          <a:stretch/>
        </p:blipFill>
        <p:spPr>
          <a:xfrm>
            <a:off x="6945976" y="748564"/>
            <a:ext cx="914768" cy="1815254"/>
          </a:xfrm>
          <a:prstGeom prst="ellipse">
            <a:avLst/>
          </a:prstGeom>
          <a:ln>
            <a:noFill/>
          </a:ln>
          <a:effectLst/>
        </p:spPr>
      </p:pic>
      <p:pic>
        <p:nvPicPr>
          <p:cNvPr id="22" name="Picture 21" descr="A picture containing standing&#10;&#10;Description automatically generated">
            <a:extLst>
              <a:ext uri="{FF2B5EF4-FFF2-40B4-BE49-F238E27FC236}">
                <a16:creationId xmlns:a16="http://schemas.microsoft.com/office/drawing/2014/main" id="{9701810E-8540-4E52-9F43-88EA60C1385C}"/>
              </a:ext>
            </a:extLst>
          </p:cNvPr>
          <p:cNvPicPr>
            <a:picLocks noChangeAspect="1"/>
          </p:cNvPicPr>
          <p:nvPr/>
        </p:nvPicPr>
        <p:blipFill>
          <a:blip r:embed="rId13" cstate="screen">
            <a:extLst>
              <a:ext uri="{BEBA8EAE-BF5A-486C-A8C5-ECC9F3942E4B}">
                <a14:imgProps xmlns:a14="http://schemas.microsoft.com/office/drawing/2010/main">
                  <a14:imgLayer r:embed="rId14">
                    <a14:imgEffect>
                      <a14:backgroundRemoval t="9657" b="95708" l="9924" r="89695">
                        <a14:foregroundMark x1="45802" y1="93562" x2="45802" y2="93562"/>
                        <a14:foregroundMark x1="35496" y1="95708" x2="35496" y2="95708"/>
                        <a14:foregroundMark x1="34733" y1="12232" x2="34733" y2="12232"/>
                      </a14:backgroundRemoval>
                    </a14:imgEffect>
                  </a14:imgLayer>
                </a14:imgProps>
              </a:ext>
              <a:ext uri="{28A0092B-C50C-407E-A947-70E740481C1C}">
                <a14:useLocalDpi xmlns:a14="http://schemas.microsoft.com/office/drawing/2010/main"/>
              </a:ext>
            </a:extLst>
          </a:blip>
          <a:stretch>
            <a:fillRect/>
          </a:stretch>
        </p:blipFill>
        <p:spPr>
          <a:xfrm>
            <a:off x="6184352" y="3152043"/>
            <a:ext cx="1598285" cy="2841396"/>
          </a:xfrm>
          <a:prstGeom prst="ellipse">
            <a:avLst/>
          </a:prstGeom>
          <a:ln>
            <a:noFill/>
          </a:ln>
          <a:effectLst/>
        </p:spPr>
      </p:pic>
      <p:sp>
        <p:nvSpPr>
          <p:cNvPr id="18" name="TextBox 6">
            <a:extLst>
              <a:ext uri="{FF2B5EF4-FFF2-40B4-BE49-F238E27FC236}">
                <a16:creationId xmlns:a16="http://schemas.microsoft.com/office/drawing/2014/main" id="{7469DAA8-B902-4AFE-A7AE-4428A7BF79FC}"/>
              </a:ext>
            </a:extLst>
          </p:cNvPr>
          <p:cNvSpPr txBox="1"/>
          <p:nvPr/>
        </p:nvSpPr>
        <p:spPr>
          <a:xfrm>
            <a:off x="270817" y="2028615"/>
            <a:ext cx="5222160" cy="2800767"/>
          </a:xfrm>
          <a:prstGeom prst="rect">
            <a:avLst/>
          </a:prstGeom>
          <a:noFill/>
        </p:spPr>
        <p:txBody>
          <a:bodyPr wrap="square" rtlCol="0">
            <a:spAutoFit/>
          </a:bodyPr>
          <a:lstStyle/>
          <a:p>
            <a:r>
              <a:rPr lang="en-GB" sz="4400" b="1" dirty="0">
                <a:solidFill>
                  <a:schemeClr val="accent4">
                    <a:lumMod val="60000"/>
                    <a:lumOff val="40000"/>
                  </a:schemeClr>
                </a:solidFill>
              </a:rPr>
              <a:t>The Christians of </a:t>
            </a:r>
          </a:p>
          <a:p>
            <a:r>
              <a:rPr lang="en-GB" sz="4400" b="1" dirty="0">
                <a:solidFill>
                  <a:schemeClr val="accent4">
                    <a:lumMod val="60000"/>
                    <a:lumOff val="40000"/>
                  </a:schemeClr>
                </a:solidFill>
              </a:rPr>
              <a:t>the early church </a:t>
            </a:r>
          </a:p>
          <a:p>
            <a:r>
              <a:rPr lang="en-GB" sz="4400" b="1" dirty="0">
                <a:solidFill>
                  <a:schemeClr val="accent4">
                    <a:lumMod val="60000"/>
                    <a:lumOff val="40000"/>
                  </a:schemeClr>
                </a:solidFill>
              </a:rPr>
              <a:t>found ways to live as sisters and brothers  </a:t>
            </a:r>
            <a:endParaRPr lang="fr-FR" sz="4400" b="1" dirty="0">
              <a:solidFill>
                <a:schemeClr val="accent4">
                  <a:lumMod val="60000"/>
                  <a:lumOff val="40000"/>
                </a:schemeClr>
              </a:solidFill>
            </a:endParaRPr>
          </a:p>
        </p:txBody>
      </p:sp>
    </p:spTree>
    <p:extLst>
      <p:ext uri="{BB962C8B-B14F-4D97-AF65-F5344CB8AC3E}">
        <p14:creationId xmlns:p14="http://schemas.microsoft.com/office/powerpoint/2010/main" val="21956214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D017D12-CE96-4993-AB11-D40C72B13912}"/>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1"/>
            <a:ext cx="12192000" cy="6857999"/>
          </a:xfrm>
          <a:prstGeom prst="rect">
            <a:avLst/>
          </a:prstGeom>
        </p:spPr>
      </p:pic>
      <p:sp>
        <p:nvSpPr>
          <p:cNvPr id="51" name="Freeform: Shape 50">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6">
            <a:extLst>
              <a:ext uri="{FF2B5EF4-FFF2-40B4-BE49-F238E27FC236}">
                <a16:creationId xmlns:a16="http://schemas.microsoft.com/office/drawing/2014/main" id="{EC673DD0-6E51-48DA-B753-0F6E803AB6AD}"/>
              </a:ext>
            </a:extLst>
          </p:cNvPr>
          <p:cNvSpPr txBox="1"/>
          <p:nvPr/>
        </p:nvSpPr>
        <p:spPr>
          <a:xfrm>
            <a:off x="270817" y="2028615"/>
            <a:ext cx="5222160" cy="2800767"/>
          </a:xfrm>
          <a:prstGeom prst="rect">
            <a:avLst/>
          </a:prstGeom>
          <a:noFill/>
        </p:spPr>
        <p:txBody>
          <a:bodyPr wrap="square" rtlCol="0">
            <a:spAutoFit/>
          </a:bodyPr>
          <a:lstStyle/>
          <a:p>
            <a:r>
              <a:rPr lang="en-GB" sz="4400" b="1" dirty="0">
                <a:solidFill>
                  <a:schemeClr val="accent4">
                    <a:lumMod val="60000"/>
                    <a:lumOff val="40000"/>
                  </a:schemeClr>
                </a:solidFill>
              </a:rPr>
              <a:t>The Christians of </a:t>
            </a:r>
          </a:p>
          <a:p>
            <a:r>
              <a:rPr lang="en-GB" sz="4400" b="1" dirty="0">
                <a:solidFill>
                  <a:schemeClr val="accent4">
                    <a:lumMod val="60000"/>
                    <a:lumOff val="40000"/>
                  </a:schemeClr>
                </a:solidFill>
              </a:rPr>
              <a:t>the early church </a:t>
            </a:r>
          </a:p>
          <a:p>
            <a:r>
              <a:rPr lang="en-GB" sz="4400" b="1" dirty="0">
                <a:solidFill>
                  <a:schemeClr val="accent4">
                    <a:lumMod val="60000"/>
                    <a:lumOff val="40000"/>
                  </a:schemeClr>
                </a:solidFill>
              </a:rPr>
              <a:t>found ways to live as sisters and brothers  </a:t>
            </a:r>
            <a:endParaRPr lang="fr-FR" sz="4400" b="1" dirty="0">
              <a:solidFill>
                <a:schemeClr val="accent4">
                  <a:lumMod val="60000"/>
                  <a:lumOff val="40000"/>
                </a:schemeClr>
              </a:solidFill>
            </a:endParaRPr>
          </a:p>
        </p:txBody>
      </p:sp>
      <p:sp>
        <p:nvSpPr>
          <p:cNvPr id="8" name="ZoneTexte 7">
            <a:extLst>
              <a:ext uri="{FF2B5EF4-FFF2-40B4-BE49-F238E27FC236}">
                <a16:creationId xmlns:a16="http://schemas.microsoft.com/office/drawing/2014/main" id="{9010D321-B75C-4FCF-A152-33331BFADC8B}"/>
              </a:ext>
            </a:extLst>
          </p:cNvPr>
          <p:cNvSpPr txBox="1"/>
          <p:nvPr/>
        </p:nvSpPr>
        <p:spPr>
          <a:xfrm>
            <a:off x="6577669" y="635627"/>
            <a:ext cx="5343513" cy="1815882"/>
          </a:xfrm>
          <a:prstGeom prst="rect">
            <a:avLst/>
          </a:prstGeom>
          <a:noFill/>
        </p:spPr>
        <p:txBody>
          <a:bodyPr wrap="square">
            <a:spAutoFit/>
          </a:bodyPr>
          <a:lstStyle/>
          <a:p>
            <a:r>
              <a:rPr lang="en-GB" sz="2800" b="1" dirty="0">
                <a:latin typeface="Cavolini" panose="03000502040302020204" pitchFamily="66" charset="0"/>
                <a:cs typeface="Cavolini" panose="03000502040302020204" pitchFamily="66" charset="0"/>
              </a:rPr>
              <a:t>Guided by the Holy Spirit, they lived the differences as mutual enrichment and as a gift.</a:t>
            </a:r>
          </a:p>
        </p:txBody>
      </p:sp>
      <p:sp>
        <p:nvSpPr>
          <p:cNvPr id="7" name="ZoneTexte 6">
            <a:extLst>
              <a:ext uri="{FF2B5EF4-FFF2-40B4-BE49-F238E27FC236}">
                <a16:creationId xmlns:a16="http://schemas.microsoft.com/office/drawing/2014/main" id="{1D4FDA24-B9FC-400F-B2A6-DDEC21A0DC10}"/>
              </a:ext>
            </a:extLst>
          </p:cNvPr>
          <p:cNvSpPr txBox="1"/>
          <p:nvPr/>
        </p:nvSpPr>
        <p:spPr>
          <a:xfrm>
            <a:off x="6577670" y="2565004"/>
            <a:ext cx="5343513"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They witnessed the Gospel of the reign of God through the practice of charity, hospitality and solidarity.</a:t>
            </a:r>
          </a:p>
        </p:txBody>
      </p:sp>
      <p:sp>
        <p:nvSpPr>
          <p:cNvPr id="11" name="ZoneTexte 10">
            <a:extLst>
              <a:ext uri="{FF2B5EF4-FFF2-40B4-BE49-F238E27FC236}">
                <a16:creationId xmlns:a16="http://schemas.microsoft.com/office/drawing/2014/main" id="{196A7E09-167D-4688-B663-63A5D2A662AA}"/>
              </a:ext>
            </a:extLst>
          </p:cNvPr>
          <p:cNvSpPr txBox="1"/>
          <p:nvPr/>
        </p:nvSpPr>
        <p:spPr>
          <a:xfrm>
            <a:off x="6577669" y="4925268"/>
            <a:ext cx="5343513"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They fulfilled the mission of Jesus Christ, the risen one.</a:t>
            </a:r>
          </a:p>
        </p:txBody>
      </p:sp>
    </p:spTree>
    <p:extLst>
      <p:ext uri="{BB962C8B-B14F-4D97-AF65-F5344CB8AC3E}">
        <p14:creationId xmlns:p14="http://schemas.microsoft.com/office/powerpoint/2010/main" val="32747675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D017D12-CE96-4993-AB11-D40C72B13912}"/>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1"/>
            <a:ext cx="12192000" cy="6857999"/>
          </a:xfrm>
          <a:prstGeom prst="rect">
            <a:avLst/>
          </a:prstGeom>
        </p:spPr>
      </p:pic>
      <p:sp>
        <p:nvSpPr>
          <p:cNvPr id="51" name="Freeform: Shape 50">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6">
            <a:extLst>
              <a:ext uri="{FF2B5EF4-FFF2-40B4-BE49-F238E27FC236}">
                <a16:creationId xmlns:a16="http://schemas.microsoft.com/office/drawing/2014/main" id="{EC673DD0-6E51-48DA-B753-0F6E803AB6AD}"/>
              </a:ext>
            </a:extLst>
          </p:cNvPr>
          <p:cNvSpPr txBox="1"/>
          <p:nvPr/>
        </p:nvSpPr>
        <p:spPr>
          <a:xfrm>
            <a:off x="151547" y="2028616"/>
            <a:ext cx="5295096" cy="2800767"/>
          </a:xfrm>
          <a:prstGeom prst="rect">
            <a:avLst/>
          </a:prstGeom>
          <a:noFill/>
        </p:spPr>
        <p:txBody>
          <a:bodyPr wrap="square" rtlCol="0">
            <a:spAutoFit/>
          </a:bodyPr>
          <a:lstStyle/>
          <a:p>
            <a:r>
              <a:rPr lang="en-GB" sz="4400" b="1" dirty="0">
                <a:solidFill>
                  <a:srgbClr val="FFFF00"/>
                </a:solidFill>
              </a:rPr>
              <a:t>Today, we are challenged to live as sisters and brothers of the human family  </a:t>
            </a:r>
            <a:endParaRPr lang="fr-FR" sz="4400" b="1" dirty="0">
              <a:solidFill>
                <a:srgbClr val="FFFF00"/>
              </a:solidFill>
            </a:endParaRPr>
          </a:p>
        </p:txBody>
      </p:sp>
      <p:sp>
        <p:nvSpPr>
          <p:cNvPr id="8" name="ZoneTexte 7">
            <a:extLst>
              <a:ext uri="{FF2B5EF4-FFF2-40B4-BE49-F238E27FC236}">
                <a16:creationId xmlns:a16="http://schemas.microsoft.com/office/drawing/2014/main" id="{9010D321-B75C-4FCF-A152-33331BFADC8B}"/>
              </a:ext>
            </a:extLst>
          </p:cNvPr>
          <p:cNvSpPr txBox="1"/>
          <p:nvPr/>
        </p:nvSpPr>
        <p:spPr>
          <a:xfrm>
            <a:off x="6434783" y="278081"/>
            <a:ext cx="5605670" cy="6309420"/>
          </a:xfrm>
          <a:prstGeom prst="rect">
            <a:avLst/>
          </a:prstGeom>
          <a:noFill/>
        </p:spPr>
        <p:txBody>
          <a:bodyPr wrap="square">
            <a:spAutoFit/>
          </a:bodyPr>
          <a:lstStyle/>
          <a:p>
            <a:pPr>
              <a:spcBef>
                <a:spcPts val="600"/>
              </a:spcBef>
              <a:spcAft>
                <a:spcPts val="600"/>
              </a:spcAft>
            </a:pPr>
            <a:r>
              <a:rPr lang="en-GB" sz="2400" b="1" dirty="0">
                <a:solidFill>
                  <a:schemeClr val="accent4">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Each particular group becomes part of the fabric of universal communion and there discovers its own beauty. </a:t>
            </a:r>
          </a:p>
          <a:p>
            <a:pPr>
              <a:spcBef>
                <a:spcPts val="600"/>
              </a:spcBef>
              <a:spcAft>
                <a:spcPts val="600"/>
              </a:spcAft>
            </a:pPr>
            <a:r>
              <a:rPr lang="en-GB" sz="2400" b="1" dirty="0">
                <a:solidFill>
                  <a:schemeClr val="accent4">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All individuals, whatever their origin, know that they are part of the greater human family, without which they will not be able to understand themselves fully. FT 149</a:t>
            </a:r>
          </a:p>
          <a:p>
            <a:pPr>
              <a:spcBef>
                <a:spcPts val="600"/>
              </a:spcBef>
              <a:spcAft>
                <a:spcPts val="600"/>
              </a:spcAft>
            </a:pPr>
            <a:r>
              <a:rPr lang="en-GB" sz="2400" b="1" dirty="0">
                <a:solidFill>
                  <a:schemeClr val="accent4">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To see things in this way brings the joyful realization that no one people, culture or individual can achieve everything on its own: to attain fulfilment in life we need others. FT 150</a:t>
            </a:r>
          </a:p>
        </p:txBody>
      </p:sp>
    </p:spTree>
    <p:extLst>
      <p:ext uri="{BB962C8B-B14F-4D97-AF65-F5344CB8AC3E}">
        <p14:creationId xmlns:p14="http://schemas.microsoft.com/office/powerpoint/2010/main" val="9766391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2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D017D12-CE96-4993-AB11-D40C72B13912}"/>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1"/>
            <a:ext cx="12192000" cy="6857999"/>
          </a:xfrm>
          <a:prstGeom prst="rect">
            <a:avLst/>
          </a:prstGeom>
        </p:spPr>
      </p:pic>
      <p:sp>
        <p:nvSpPr>
          <p:cNvPr id="51" name="Freeform: Shape 50">
            <a:extLst>
              <a:ext uri="{FF2B5EF4-FFF2-40B4-BE49-F238E27FC236}">
                <a16:creationId xmlns:a16="http://schemas.microsoft.com/office/drawing/2014/main" id="{557ADA24-F07F-4AF3-A108-8B0538C1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9010D321-B75C-4FCF-A152-33331BFADC8B}"/>
              </a:ext>
            </a:extLst>
          </p:cNvPr>
          <p:cNvSpPr txBox="1"/>
          <p:nvPr/>
        </p:nvSpPr>
        <p:spPr>
          <a:xfrm>
            <a:off x="6577670" y="1364759"/>
            <a:ext cx="4858956" cy="4401205"/>
          </a:xfrm>
          <a:prstGeom prst="rect">
            <a:avLst/>
          </a:prstGeom>
          <a:noFill/>
        </p:spPr>
        <p:txBody>
          <a:bodyPr wrap="square">
            <a:spAutoFit/>
          </a:bodyPr>
          <a:lstStyle/>
          <a:p>
            <a:r>
              <a:rPr lang="en-GB" sz="2800" b="1" dirty="0">
                <a:solidFill>
                  <a:schemeClr val="accent4">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urgent challenge to protect our Common Home includes a concern to bring the whole human family together to seek a sustainable and integral development, for we know that things can change. LS 13 </a:t>
            </a:r>
          </a:p>
        </p:txBody>
      </p:sp>
      <p:sp>
        <p:nvSpPr>
          <p:cNvPr id="7" name="TextBox 6">
            <a:extLst>
              <a:ext uri="{FF2B5EF4-FFF2-40B4-BE49-F238E27FC236}">
                <a16:creationId xmlns:a16="http://schemas.microsoft.com/office/drawing/2014/main" id="{43891737-FF6B-4968-8EFF-0C15A55E9585}"/>
              </a:ext>
            </a:extLst>
          </p:cNvPr>
          <p:cNvSpPr txBox="1"/>
          <p:nvPr/>
        </p:nvSpPr>
        <p:spPr>
          <a:xfrm>
            <a:off x="151547" y="2028616"/>
            <a:ext cx="5295096" cy="2800767"/>
          </a:xfrm>
          <a:prstGeom prst="rect">
            <a:avLst/>
          </a:prstGeom>
          <a:noFill/>
        </p:spPr>
        <p:txBody>
          <a:bodyPr wrap="square" rtlCol="0">
            <a:spAutoFit/>
          </a:bodyPr>
          <a:lstStyle/>
          <a:p>
            <a:r>
              <a:rPr lang="en-GB" sz="4400" b="1" dirty="0">
                <a:solidFill>
                  <a:srgbClr val="FFFF00"/>
                </a:solidFill>
              </a:rPr>
              <a:t>Today, we are challenged to live as sisters and brothers of the human family  </a:t>
            </a:r>
            <a:endParaRPr lang="fr-FR" sz="4400" b="1" dirty="0">
              <a:solidFill>
                <a:srgbClr val="FFFF00"/>
              </a:solidFill>
            </a:endParaRPr>
          </a:p>
        </p:txBody>
      </p:sp>
    </p:spTree>
    <p:extLst>
      <p:ext uri="{BB962C8B-B14F-4D97-AF65-F5344CB8AC3E}">
        <p14:creationId xmlns:p14="http://schemas.microsoft.com/office/powerpoint/2010/main" val="27333520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4"/>
          <a:stretch>
            <a:fillRect/>
          </a:stretch>
        </p:blipFill>
        <p:spPr>
          <a:xfrm>
            <a:off x="0" y="1"/>
            <a:ext cx="12192000" cy="6857999"/>
          </a:xfrm>
          <a:prstGeom prst="rect">
            <a:avLst/>
          </a:prstGeom>
        </p:spPr>
      </p:pic>
      <p:sp>
        <p:nvSpPr>
          <p:cNvPr id="3" name="ZoneTexte 1">
            <a:extLst>
              <a:ext uri="{FF2B5EF4-FFF2-40B4-BE49-F238E27FC236}">
                <a16:creationId xmlns:a16="http://schemas.microsoft.com/office/drawing/2014/main" id="{946F05A2-9D8E-43AE-84C5-EAE40A0CBC69}"/>
              </a:ext>
            </a:extLst>
          </p:cNvPr>
          <p:cNvSpPr txBox="1"/>
          <p:nvPr/>
        </p:nvSpPr>
        <p:spPr>
          <a:xfrm>
            <a:off x="479481" y="536011"/>
            <a:ext cx="9247121" cy="3647152"/>
          </a:xfrm>
          <a:prstGeom prst="rect">
            <a:avLst/>
          </a:prstGeom>
          <a:noFill/>
        </p:spPr>
        <p:txBody>
          <a:bodyPr wrap="square" rtlCol="0">
            <a:spAutoFit/>
          </a:bodyPr>
          <a:lstStyle/>
          <a:p>
            <a:pPr lvl="0">
              <a:spcBef>
                <a:spcPts val="600"/>
              </a:spcBef>
              <a:spcAft>
                <a:spcPts val="600"/>
              </a:spcAft>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Come, Holy Spirit, </a:t>
            </a:r>
          </a:p>
          <a:p>
            <a:pPr lvl="1">
              <a:spcBef>
                <a:spcPts val="600"/>
              </a:spcBef>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Show us your beauty,</a:t>
            </a:r>
          </a:p>
          <a:p>
            <a:pPr lvl="1">
              <a:spcBef>
                <a:spcPts val="600"/>
              </a:spcBef>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reflected in all the peoples of the earth,</a:t>
            </a:r>
          </a:p>
          <a:p>
            <a:pPr lvl="1">
              <a:spcBef>
                <a:spcPts val="600"/>
              </a:spcBef>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so that we may discover anew </a:t>
            </a:r>
          </a:p>
          <a:p>
            <a:pPr lvl="1">
              <a:spcBef>
                <a:spcPts val="600"/>
              </a:spcBef>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that all are important and all are necessary,</a:t>
            </a:r>
          </a:p>
          <a:p>
            <a:pPr lvl="1">
              <a:spcBef>
                <a:spcPts val="600"/>
              </a:spcBef>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different faces of the one humanity </a:t>
            </a:r>
          </a:p>
          <a:p>
            <a:pPr lvl="1">
              <a:spcBef>
                <a:spcPts val="600"/>
              </a:spcBef>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that God so loves. </a:t>
            </a:r>
          </a:p>
        </p:txBody>
      </p:sp>
      <p:pic>
        <p:nvPicPr>
          <p:cNvPr id="7" name="Picture 4">
            <a:extLst>
              <a:ext uri="{FF2B5EF4-FFF2-40B4-BE49-F238E27FC236}">
                <a16:creationId xmlns:a16="http://schemas.microsoft.com/office/drawing/2014/main" id="{A972787B-E396-46F6-9C42-6E11D2576B7C}"/>
              </a:ext>
            </a:extLst>
          </p:cNvPr>
          <p:cNvPicPr>
            <a:picLocks noChangeAspect="1"/>
          </p:cNvPicPr>
          <p:nvPr/>
        </p:nvPicPr>
        <p:blipFill>
          <a:blip r:embed="rId5">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1344900" y="5001440"/>
            <a:ext cx="865707" cy="871804"/>
          </a:xfrm>
          <a:prstGeom prst="rect">
            <a:avLst/>
          </a:prstGeom>
        </p:spPr>
      </p:pic>
      <p:sp>
        <p:nvSpPr>
          <p:cNvPr id="8" name="ZoneTexte 7">
            <a:extLst>
              <a:ext uri="{FF2B5EF4-FFF2-40B4-BE49-F238E27FC236}">
                <a16:creationId xmlns:a16="http://schemas.microsoft.com/office/drawing/2014/main" id="{F35F38D4-0E9F-4556-B122-7667D53F15DF}"/>
              </a:ext>
            </a:extLst>
          </p:cNvPr>
          <p:cNvSpPr txBox="1"/>
          <p:nvPr/>
        </p:nvSpPr>
        <p:spPr>
          <a:xfrm>
            <a:off x="2210607" y="5144955"/>
            <a:ext cx="5784870" cy="584775"/>
          </a:xfrm>
          <a:prstGeom prst="rect">
            <a:avLst/>
          </a:prstGeom>
          <a:noFill/>
        </p:spPr>
        <p:txBody>
          <a:bodyPr wrap="square">
            <a:spAutoFit/>
          </a:bodyPr>
          <a:lstStyle/>
          <a:p>
            <a:r>
              <a:rPr lang="en-GB" sz="3200" b="1" dirty="0">
                <a:solidFill>
                  <a:srgbClr val="FFC000"/>
                </a:solidFill>
                <a:effectLst>
                  <a:outerShdw blurRad="38100" dist="38100" dir="2700000" algn="tl">
                    <a:srgbClr val="000000">
                      <a:alpha val="43137"/>
                    </a:srgbClr>
                  </a:outerShdw>
                </a:effectLst>
                <a:latin typeface="Lucida Handwriting" panose="03010101010101010101" pitchFamily="66" charset="0"/>
              </a:rPr>
              <a:t>Holy Spirit, Come to Us</a:t>
            </a:r>
            <a:endParaRPr lang="fr-FR" sz="3200" b="1" dirty="0">
              <a:solidFill>
                <a:srgbClr val="FFC000"/>
              </a:solidFill>
              <a:effectLst>
                <a:outerShdw blurRad="38100" dist="38100" dir="2700000" algn="tl">
                  <a:srgbClr val="000000">
                    <a:alpha val="43137"/>
                  </a:srgbClr>
                </a:outerShdw>
              </a:effectLst>
              <a:latin typeface="Lucida Handwriting" panose="03010101010101010101" pitchFamily="66" charset="0"/>
            </a:endParaRPr>
          </a:p>
        </p:txBody>
      </p:sp>
      <p:pic>
        <p:nvPicPr>
          <p:cNvPr id="4" name="prière refrain Holy Spirit">
            <a:hlinkClick r:id="" action="ppaction://media"/>
            <a:extLst>
              <a:ext uri="{FF2B5EF4-FFF2-40B4-BE49-F238E27FC236}">
                <a16:creationId xmlns:a16="http://schemas.microsoft.com/office/drawing/2014/main" id="{98234EAC-B93E-411A-BB41-B9EEC457C2C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337735" y="4036549"/>
            <a:ext cx="1549874" cy="871804"/>
          </a:xfrm>
          <a:prstGeom prst="rect">
            <a:avLst/>
          </a:prstGeom>
        </p:spPr>
      </p:pic>
      <p:pic>
        <p:nvPicPr>
          <p:cNvPr id="10" name="Image 9" descr="Une image contenant oiseau, extérieur, nuageux, nuages&#10;&#10;Description générée automatiquement">
            <a:extLst>
              <a:ext uri="{FF2B5EF4-FFF2-40B4-BE49-F238E27FC236}">
                <a16:creationId xmlns:a16="http://schemas.microsoft.com/office/drawing/2014/main" id="{EDC7A547-FB8F-461F-8056-248B01C8C65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45285" y="3098435"/>
            <a:ext cx="4070494" cy="3332345"/>
          </a:xfrm>
          <a:prstGeom prst="ellipse">
            <a:avLst/>
          </a:prstGeom>
          <a:ln>
            <a:noFill/>
          </a:ln>
          <a:effectLst>
            <a:softEdge rad="112500"/>
          </a:effectLst>
        </p:spPr>
      </p:pic>
    </p:spTree>
    <p:extLst>
      <p:ext uri="{BB962C8B-B14F-4D97-AF65-F5344CB8AC3E}">
        <p14:creationId xmlns:p14="http://schemas.microsoft.com/office/powerpoint/2010/main" val="426655621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 presetClass="mediacall" presetSubtype="0" fill="hold" nodeType="withEffect">
                                  <p:stCondLst>
                                    <p:cond delay="0"/>
                                  </p:stCondLst>
                                  <p:childTnLst>
                                    <p:cmd type="call" cmd="playFrom(0.0)">
                                      <p:cBhvr>
                                        <p:cTn id="12" dur="31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with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4"/>
          <a:stretch>
            <a:fillRect/>
          </a:stretch>
        </p:blipFill>
        <p:spPr>
          <a:xfrm>
            <a:off x="0" y="0"/>
            <a:ext cx="12192000" cy="6857999"/>
          </a:xfrm>
          <a:prstGeom prst="rect">
            <a:avLst/>
          </a:prstGeom>
        </p:spPr>
      </p:pic>
      <p:sp>
        <p:nvSpPr>
          <p:cNvPr id="3" name="ZoneTexte 1">
            <a:extLst>
              <a:ext uri="{FF2B5EF4-FFF2-40B4-BE49-F238E27FC236}">
                <a16:creationId xmlns:a16="http://schemas.microsoft.com/office/drawing/2014/main" id="{946F05A2-9D8E-43AE-84C5-EAE40A0CBC69}"/>
              </a:ext>
            </a:extLst>
          </p:cNvPr>
          <p:cNvSpPr txBox="1"/>
          <p:nvPr/>
        </p:nvSpPr>
        <p:spPr>
          <a:xfrm>
            <a:off x="598843" y="655310"/>
            <a:ext cx="7181051" cy="4001095"/>
          </a:xfrm>
          <a:prstGeom prst="rect">
            <a:avLst/>
          </a:prstGeom>
          <a:noFill/>
        </p:spPr>
        <p:txBody>
          <a:bodyPr wrap="square" rtlCol="0">
            <a:spAutoFit/>
          </a:bodyPr>
          <a:lstStyle/>
          <a:p>
            <a:pPr lvl="0">
              <a:spcBef>
                <a:spcPts val="600"/>
              </a:spcBef>
              <a:spcAft>
                <a:spcPts val="600"/>
              </a:spcAft>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Come, Holy Spirit, </a:t>
            </a:r>
          </a:p>
          <a:p>
            <a:pPr lvl="1">
              <a:spcBef>
                <a:spcPts val="600"/>
              </a:spcBef>
              <a:spcAft>
                <a:spcPts val="600"/>
              </a:spcAft>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Help us to transcend the barriers of geography and distance!</a:t>
            </a:r>
          </a:p>
          <a:p>
            <a:pPr lvl="1">
              <a:spcBef>
                <a:spcPts val="600"/>
              </a:spcBef>
              <a:spcAft>
                <a:spcPts val="600"/>
              </a:spcAft>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Help us to encounter all people as sisters and brothers.</a:t>
            </a:r>
          </a:p>
          <a:p>
            <a:pPr lvl="1">
              <a:spcBef>
                <a:spcPts val="600"/>
              </a:spcBef>
              <a:spcAft>
                <a:spcPts val="600"/>
              </a:spcAft>
              <a:defRPr/>
            </a:pPr>
            <a:r>
              <a:rPr lang="en-GB" sz="2800" b="1" kern="0" dirty="0">
                <a:solidFill>
                  <a:srgbClr val="FFFF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Help us to live as sisters and brothers in caring for our Common Home.</a:t>
            </a:r>
          </a:p>
        </p:txBody>
      </p:sp>
      <p:sp>
        <p:nvSpPr>
          <p:cNvPr id="5" name="ZoneTexte 4">
            <a:extLst>
              <a:ext uri="{FF2B5EF4-FFF2-40B4-BE49-F238E27FC236}">
                <a16:creationId xmlns:a16="http://schemas.microsoft.com/office/drawing/2014/main" id="{FE068C78-9601-4358-8E7B-1E7207E9E3CB}"/>
              </a:ext>
            </a:extLst>
          </p:cNvPr>
          <p:cNvSpPr txBox="1"/>
          <p:nvPr/>
        </p:nvSpPr>
        <p:spPr>
          <a:xfrm>
            <a:off x="2210607" y="5144955"/>
            <a:ext cx="5784870" cy="584775"/>
          </a:xfrm>
          <a:prstGeom prst="rect">
            <a:avLst/>
          </a:prstGeom>
          <a:noFill/>
        </p:spPr>
        <p:txBody>
          <a:bodyPr wrap="square">
            <a:spAutoFit/>
          </a:bodyPr>
          <a:lstStyle/>
          <a:p>
            <a:r>
              <a:rPr lang="en-GB" sz="3200" b="1" dirty="0">
                <a:solidFill>
                  <a:srgbClr val="FFC000"/>
                </a:solidFill>
                <a:effectLst>
                  <a:outerShdw blurRad="38100" dist="38100" dir="2700000" algn="tl">
                    <a:srgbClr val="000000">
                      <a:alpha val="43137"/>
                    </a:srgbClr>
                  </a:outerShdw>
                </a:effectLst>
                <a:latin typeface="Lucida Handwriting" panose="03010101010101010101" pitchFamily="66" charset="0"/>
              </a:rPr>
              <a:t>Holy Spirit, Come to Us</a:t>
            </a:r>
            <a:endParaRPr lang="fr-FR" sz="3200" b="1" dirty="0">
              <a:solidFill>
                <a:srgbClr val="FFC000"/>
              </a:solidFill>
              <a:effectLst>
                <a:outerShdw blurRad="38100" dist="38100" dir="2700000" algn="tl">
                  <a:srgbClr val="000000">
                    <a:alpha val="43137"/>
                  </a:srgbClr>
                </a:outerShdw>
              </a:effectLst>
              <a:latin typeface="Lucida Handwriting" panose="03010101010101010101" pitchFamily="66" charset="0"/>
            </a:endParaRPr>
          </a:p>
        </p:txBody>
      </p:sp>
      <p:pic>
        <p:nvPicPr>
          <p:cNvPr id="6" name="Picture 4">
            <a:extLst>
              <a:ext uri="{FF2B5EF4-FFF2-40B4-BE49-F238E27FC236}">
                <a16:creationId xmlns:a16="http://schemas.microsoft.com/office/drawing/2014/main" id="{A6456B94-E4CB-4A31-825B-EE3A853AB96E}"/>
              </a:ext>
            </a:extLst>
          </p:cNvPr>
          <p:cNvPicPr>
            <a:picLocks noChangeAspect="1"/>
          </p:cNvPicPr>
          <p:nvPr/>
        </p:nvPicPr>
        <p:blipFill>
          <a:blip r:embed="rId5">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1344900" y="5001440"/>
            <a:ext cx="865707" cy="871804"/>
          </a:xfrm>
          <a:prstGeom prst="rect">
            <a:avLst/>
          </a:prstGeom>
        </p:spPr>
      </p:pic>
      <p:pic>
        <p:nvPicPr>
          <p:cNvPr id="7" name="prière refrain Holy Spirit">
            <a:hlinkClick r:id="" action="ppaction://media"/>
            <a:extLst>
              <a:ext uri="{FF2B5EF4-FFF2-40B4-BE49-F238E27FC236}">
                <a16:creationId xmlns:a16="http://schemas.microsoft.com/office/drawing/2014/main" id="{307D5A02-6B55-4EC4-8C3C-69582D32C1B2}"/>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2000"/>
          </a:blip>
          <a:stretch>
            <a:fillRect/>
          </a:stretch>
        </p:blipFill>
        <p:spPr>
          <a:xfrm>
            <a:off x="9967686" y="3424639"/>
            <a:ext cx="1153884" cy="649060"/>
          </a:xfrm>
          <a:prstGeom prst="rect">
            <a:avLst/>
          </a:prstGeom>
          <a:ln>
            <a:noFill/>
          </a:ln>
        </p:spPr>
      </p:pic>
      <p:pic>
        <p:nvPicPr>
          <p:cNvPr id="9" name="Image 8">
            <a:extLst>
              <a:ext uri="{FF2B5EF4-FFF2-40B4-BE49-F238E27FC236}">
                <a16:creationId xmlns:a16="http://schemas.microsoft.com/office/drawing/2014/main" id="{D1926B9A-95B0-4FEE-BEE2-886D2406A53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45289" y="1953431"/>
            <a:ext cx="4453387" cy="3645802"/>
          </a:xfrm>
          <a:prstGeom prst="ellipse">
            <a:avLst/>
          </a:prstGeom>
          <a:ln>
            <a:noFill/>
          </a:ln>
          <a:effectLst>
            <a:softEdge rad="112500"/>
          </a:effectLst>
        </p:spPr>
      </p:pic>
      <p:sp>
        <p:nvSpPr>
          <p:cNvPr id="4" name="Title 3">
            <a:extLst>
              <a:ext uri="{FF2B5EF4-FFF2-40B4-BE49-F238E27FC236}">
                <a16:creationId xmlns:a16="http://schemas.microsoft.com/office/drawing/2014/main" id="{938B3020-DDAA-3243-8100-53CDCB1DBD41}"/>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BA44FF6C-99BF-5145-BC6A-4112DBA71E57}"/>
              </a:ext>
            </a:extLst>
          </p:cNvPr>
          <p:cNvSpPr>
            <a:spLocks noGrp="1"/>
          </p:cNvSpPr>
          <p:nvPr>
            <p:ph sz="half" idx="1"/>
          </p:nvPr>
        </p:nvSpPr>
        <p:spPr/>
        <p:txBody>
          <a:bodyPr/>
          <a:lstStyle/>
          <a:p>
            <a:endParaRPr lang="en-US"/>
          </a:p>
        </p:txBody>
      </p:sp>
      <p:pic>
        <p:nvPicPr>
          <p:cNvPr id="11" name="prière refrain Holy Spirit.mp4">
            <a:hlinkClick r:id="" action="ppaction://media"/>
            <a:extLst>
              <a:ext uri="{FF2B5EF4-FFF2-40B4-BE49-F238E27FC236}">
                <a16:creationId xmlns:a16="http://schemas.microsoft.com/office/drawing/2014/main" id="{433762A6-E6F4-FB47-8908-1F7529596784}"/>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9"/>
          <a:stretch>
            <a:fillRect/>
          </a:stretch>
        </p:blipFill>
        <p:spPr>
          <a:xfrm>
            <a:off x="6172200" y="2543175"/>
            <a:ext cx="5181600" cy="2914650"/>
          </a:xfrm>
        </p:spPr>
      </p:pic>
    </p:spTree>
    <p:extLst>
      <p:ext uri="{BB962C8B-B14F-4D97-AF65-F5344CB8AC3E}">
        <p14:creationId xmlns:p14="http://schemas.microsoft.com/office/powerpoint/2010/main" val="142806364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par>
                          <p:cTn id="11" fill="hold">
                            <p:stCondLst>
                              <p:cond delay="2000"/>
                            </p:stCondLst>
                            <p:childTnLst>
                              <p:par>
                                <p:cTn id="12" presetID="1" presetClass="mediacall" presetSubtype="0" fill="hold" nodeType="afterEffect">
                                  <p:stCondLst>
                                    <p:cond delay="0"/>
                                  </p:stCondLst>
                                  <p:childTnLst>
                                    <p:cmd type="call" cmd="playFrom(0.0)">
                                      <p:cBhvr>
                                        <p:cTn id="13" dur="31840" fill="hold"/>
                                        <p:tgtEl>
                                          <p:spTgt spid="7"/>
                                        </p:tgtEl>
                                      </p:cBhvr>
                                    </p:cmd>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3184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7"/>
                </p:tgtEl>
              </p:cMediaNode>
            </p:video>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withEffect">
                                  <p:stCondLst>
                                    <p:cond delay="0"/>
                                  </p:stCondLst>
                                  <p:childTnLst>
                                    <p:cmd type="call" cmd="togglePause">
                                      <p:cBhvr>
                                        <p:cTn id="23" dur="1" fill="hold"/>
                                        <p:tgtEl>
                                          <p:spTgt spid="7"/>
                                        </p:tgtEl>
                                      </p:cBhvr>
                                    </p:cmd>
                                  </p:childTnLst>
                                </p:cTn>
                              </p:par>
                            </p:childTnLst>
                          </p:cTn>
                        </p:par>
                      </p:childTnLst>
                    </p:cTn>
                  </p:par>
                </p:childTnLst>
              </p:cTn>
              <p:nextCondLst>
                <p:cond evt="onClick" delay="0">
                  <p:tgtEl>
                    <p:spTgt spid="7"/>
                  </p:tgtEl>
                </p:cond>
              </p:nextCondLst>
            </p:seq>
            <p:video>
              <p:cMediaNode vol="80000">
                <p:cTn id="24" fill="hold" display="0">
                  <p:stCondLst>
                    <p:cond delay="indefinite"/>
                  </p:stCondLst>
                </p:cTn>
                <p:tgtEl>
                  <p:spTgt spid="11"/>
                </p:tgtEl>
              </p:cMediaNode>
            </p:video>
            <p:seq concurrent="1" nextAc="seek">
              <p:cTn id="25" restart="whenNotActive" fill="hold" evtFilter="cancelBubble" nodeType="interactiveSeq">
                <p:stCondLst>
                  <p:cond evt="onClick" delay="0">
                    <p:tgtEl>
                      <p:spTgt spid="11"/>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11"/>
                                        </p:tgtEl>
                                      </p:cBhvr>
                                    </p:cmd>
                                  </p:childTnLst>
                                </p:cTn>
                              </p:par>
                            </p:childTnLst>
                          </p:cTn>
                        </p:par>
                      </p:childTnLst>
                    </p:cTn>
                  </p:par>
                </p:childTnLst>
              </p:cTn>
              <p:nextCondLst>
                <p:cond evt="onClick" delay="0">
                  <p:tgtEl>
                    <p:spTgt spid="11"/>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DA051-F2CE-4801-9BDD-53C0B8EFD982}"/>
              </a:ext>
            </a:extLst>
          </p:cNvPr>
          <p:cNvPicPr>
            <a:picLocks noChangeAspect="1"/>
          </p:cNvPicPr>
          <p:nvPr/>
        </p:nvPicPr>
        <p:blipFill>
          <a:blip r:embed="rId2"/>
          <a:stretch>
            <a:fillRect/>
          </a:stretch>
        </p:blipFill>
        <p:spPr>
          <a:xfrm>
            <a:off x="0" y="0"/>
            <a:ext cx="12192000" cy="6857999"/>
          </a:xfrm>
          <a:prstGeom prst="rect">
            <a:avLst/>
          </a:prstGeom>
        </p:spPr>
      </p:pic>
      <p:sp>
        <p:nvSpPr>
          <p:cNvPr id="4" name="ZoneTexte 3">
            <a:extLst>
              <a:ext uri="{FF2B5EF4-FFF2-40B4-BE49-F238E27FC236}">
                <a16:creationId xmlns:a16="http://schemas.microsoft.com/office/drawing/2014/main" id="{3AED548E-9E37-406B-ACF6-1B0093BF0F14}"/>
              </a:ext>
            </a:extLst>
          </p:cNvPr>
          <p:cNvSpPr txBox="1"/>
          <p:nvPr/>
        </p:nvSpPr>
        <p:spPr>
          <a:xfrm>
            <a:off x="3998626" y="2705724"/>
            <a:ext cx="6198432" cy="1446550"/>
          </a:xfrm>
          <a:prstGeom prst="rect">
            <a:avLst/>
          </a:prstGeom>
          <a:noFill/>
        </p:spPr>
        <p:txBody>
          <a:bodyPr wrap="square">
            <a:spAutoFit/>
          </a:bodyPr>
          <a:lstStyle/>
          <a:p>
            <a:pPr lvl="0">
              <a:spcBef>
                <a:spcPts val="600"/>
              </a:spcBef>
              <a:spcAft>
                <a:spcPts val="600"/>
              </a:spcAft>
              <a:defRPr/>
            </a:pPr>
            <a:r>
              <a:rPr lang="en-GB" sz="8800" b="1" kern="0" dirty="0">
                <a:solidFill>
                  <a:schemeClr val="accent2">
                    <a:lumMod val="40000"/>
                    <a:lumOff val="6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AMEN</a:t>
            </a:r>
            <a:r>
              <a:rPr lang="en-GB" sz="6000" b="1" kern="0" dirty="0">
                <a:solidFill>
                  <a:srgbClr val="FFFF00"/>
                </a:solidFill>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129344661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946</TotalTime>
  <Words>633</Words>
  <Application>Microsoft Macintosh PowerPoint</Application>
  <PresentationFormat>Widescreen</PresentationFormat>
  <Paragraphs>78</Paragraphs>
  <Slides>13</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Cavolini</vt:lpstr>
      <vt:lpstr>Lucida Handwriting</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Andreas Göpfert</dc:creator>
  <cp:lastModifiedBy>Microsoft Office User</cp:lastModifiedBy>
  <cp:revision>113</cp:revision>
  <dcterms:created xsi:type="dcterms:W3CDTF">2019-08-04T11:11:43Z</dcterms:created>
  <dcterms:modified xsi:type="dcterms:W3CDTF">2021-03-17T23:17:26Z</dcterms:modified>
</cp:coreProperties>
</file>